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30" r:id="rId2"/>
    <p:sldId id="407" r:id="rId3"/>
    <p:sldId id="408" r:id="rId4"/>
    <p:sldId id="409" r:id="rId5"/>
    <p:sldId id="410" r:id="rId6"/>
    <p:sldId id="413" r:id="rId7"/>
    <p:sldId id="403" r:id="rId8"/>
    <p:sldId id="405" r:id="rId9"/>
    <p:sldId id="404" r:id="rId10"/>
    <p:sldId id="402" r:id="rId11"/>
    <p:sldId id="411" r:id="rId12"/>
    <p:sldId id="412" r:id="rId13"/>
    <p:sldId id="313" r:id="rId14"/>
  </p:sldIdLst>
  <p:sldSz cx="12993688" cy="7305675"/>
  <p:notesSz cx="6858000" cy="9144000"/>
  <p:defaultTextStyle>
    <a:defPPr>
      <a:defRPr lang="en-US"/>
    </a:defPPr>
    <a:lvl1pPr algn="l" defTabSz="648970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649605" algn="l" defTabSz="648970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1298575" algn="l" defTabSz="648970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949450" algn="l" defTabSz="648970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2599055" algn="l" defTabSz="648970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9">
          <p15:clr>
            <a:srgbClr val="A4A3A4"/>
          </p15:clr>
        </p15:guide>
        <p15:guide id="2" pos="35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6381"/>
    <a:srgbClr val="EE566F"/>
    <a:srgbClr val="213159"/>
    <a:srgbClr val="9B1E3C"/>
    <a:srgbClr val="F0556E"/>
    <a:srgbClr val="6D7B99"/>
    <a:srgbClr val="EE5770"/>
    <a:srgbClr val="3EF4BF"/>
    <a:srgbClr val="2E426D"/>
    <a:srgbClr val="349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63" autoAdjust="0"/>
    <p:restoredTop sz="96327" autoAdjust="0"/>
  </p:normalViewPr>
  <p:slideViewPr>
    <p:cSldViewPr snapToGrid="0" snapToObjects="1" showGuides="1">
      <p:cViewPr varScale="1">
        <p:scale>
          <a:sx n="116" d="100"/>
          <a:sy n="116" d="100"/>
        </p:scale>
        <p:origin x="816" y="-48"/>
      </p:cViewPr>
      <p:guideLst>
        <p:guide orient="horz" pos="339"/>
        <p:guide pos="3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52" d="100"/>
        <a:sy n="5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defRPr sz="1200" noProof="1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defRPr sz="1200" noProof="1" smtClean="0">
                <a:latin typeface="+mn-lt"/>
              </a:defRPr>
            </a:lvl1pPr>
          </a:lstStyle>
          <a:p>
            <a:fld id="{13FEB900-4DDE-9848-AC1C-EC695467FF28}" type="datetimeFigureOut">
              <a:rPr lang="en-US"/>
              <a:t>10/29/19</a:t>
            </a:fld>
            <a:endParaRPr lang="en-US">
              <a:latin typeface="Verdan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defRPr sz="1200" noProof="1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defRPr sz="1200" noProof="1" smtClean="0">
                <a:latin typeface="+mn-lt"/>
              </a:defRPr>
            </a:lvl1pPr>
          </a:lstStyle>
          <a:p>
            <a:fld id="{A5DF98C3-DD10-45E8-BC3E-FDDDD3B3C443}" type="slidenum">
              <a:rPr lang="en-US"/>
              <a:t>‹#›</a:t>
            </a:fld>
            <a:endParaRPr lang="en-US">
              <a:latin typeface="Verdan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defRPr sz="1200" noProof="1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defRPr sz="1200" noProof="1" smtClean="0">
                <a:latin typeface="+mn-lt"/>
              </a:defRPr>
            </a:lvl1pPr>
          </a:lstStyle>
          <a:p>
            <a:fld id="{3552072A-EABA-5746-904F-E2E95C4AC152}" type="datetimeFigureOut">
              <a:rPr lang="en-US"/>
              <a:t>10/29/19</a:t>
            </a:fld>
            <a:endParaRPr lang="en-US">
              <a:latin typeface="Verdana" panose="020B0604030504040204" pitchFamily="34" charset="0"/>
            </a:endParaRPr>
          </a:p>
        </p:txBody>
      </p:sp>
      <p:sp>
        <p:nvSpPr>
          <p:cNvPr id="11268" name="Slide Image Placeholder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</p:spPr>
      </p:sp>
      <p:sp>
        <p:nvSpPr>
          <p:cNvPr id="11269" name="Notes Placeholder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defRPr sz="1200" noProof="1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defRPr sz="1200" noProof="1" smtClean="0">
                <a:latin typeface="+mn-lt"/>
              </a:defRPr>
            </a:lvl1pPr>
          </a:lstStyle>
          <a:p>
            <a:fld id="{26BD1DDF-F463-4B79-80CE-565C2FB1551E}" type="slidenum">
              <a:rPr lang="en-US"/>
              <a:t>‹#›</a:t>
            </a:fld>
            <a:endParaRPr lang="en-US">
              <a:latin typeface="Verdan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4783053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https://zhuanlan.zhihu.com/p/54783053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1DDF-F463-4B79-80CE-565C2FB1551E}" type="slidenum">
              <a:rPr lang="en-US" smtClean="0"/>
              <a:t>3</a:t>
            </a:fld>
            <a:endParaRPr lang="en-US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123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1DDF-F463-4B79-80CE-565C2FB1551E}" type="slidenum">
              <a:rPr lang="en-US" smtClean="0"/>
              <a:t>8</a:t>
            </a:fld>
            <a:endParaRPr lang="en-US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951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D1DDF-F463-4B79-80CE-565C2FB1551E}" type="slidenum">
              <a:rPr lang="en-US" smtClean="0"/>
              <a:t>10</a:t>
            </a:fld>
            <a:endParaRPr lang="en-US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608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650" y="268288"/>
            <a:ext cx="539750" cy="5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6858000"/>
            <a:ext cx="1041400" cy="17938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993688" cy="73461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91378" tIns="45688" rIns="91378" bIns="45688">
            <a:normAutofit/>
          </a:bodyPr>
          <a:lstStyle>
            <a:lvl1pPr>
              <a:defRPr sz="1600"/>
            </a:lvl1pPr>
          </a:lstStyle>
          <a:p>
            <a:r>
              <a:rPr lang="en-US" altLang="zh-CN" noProof="1"/>
              <a:t>Click icon to add picture</a:t>
            </a:r>
            <a:endParaRPr lang="en-US" noProof="1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" y="1333"/>
            <a:ext cx="12993624" cy="73030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55625" y="1600199"/>
            <a:ext cx="11882438" cy="4932363"/>
          </a:xfrm>
          <a:prstGeom prst="rect">
            <a:avLst/>
          </a:prstGeom>
        </p:spPr>
        <p:txBody>
          <a:bodyPr lIns="0" tIns="0" rIns="0" bIns="0" anchor="t" anchorCtr="0"/>
          <a:lstStyle>
            <a:lvl1pPr marL="342900" indent="-34290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i="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uFillTx/>
                <a:latin typeface="+mj-lt"/>
                <a:ea typeface="+mn-ea"/>
                <a:cs typeface="汉仪旗黑-50S Light"/>
              </a:defRPr>
            </a:lvl1pPr>
            <a:lvl2pPr marL="720090" indent="-34290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  <a:latin typeface="+mj-lt"/>
                <a:ea typeface="+mn-ea"/>
                <a:cs typeface="汉仪旗黑-50S Light"/>
              </a:defRPr>
            </a:lvl2pPr>
            <a:lvl3pPr marL="1080135" indent="-342900" defTabSz="514350" eaLnBrk="1" fontAlgn="auto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uFillTx/>
                <a:latin typeface="+mj-lt"/>
                <a:ea typeface="+mn-ea"/>
                <a:cs typeface="汉仪旗黑-50S Light"/>
              </a:defRPr>
            </a:lvl3pPr>
            <a:lvl4pPr marL="1440180" marR="0" indent="-342900" algn="l" defTabSz="64897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400" b="0" i="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uFillTx/>
                <a:latin typeface="+mj-lt"/>
                <a:ea typeface="+mn-ea"/>
                <a:cs typeface="汉仪旗黑-50S Light"/>
              </a:defRPr>
            </a:lvl4pPr>
            <a:lvl5pPr marL="1692275">
              <a:lnSpc>
                <a:spcPts val="1800"/>
              </a:lnSpc>
              <a:defRPr sz="1200">
                <a:solidFill>
                  <a:schemeClr val="tx1">
                    <a:lumMod val="75000"/>
                  </a:schemeClr>
                </a:solidFill>
                <a:latin typeface="+mj-lt"/>
                <a:ea typeface="+mn-ea"/>
                <a:cs typeface="汉仪旗黑-50S Light"/>
              </a:defRPr>
            </a:lvl5pPr>
          </a:lstStyle>
          <a:p>
            <a:pPr lvl="0"/>
            <a:r>
              <a:rPr lang="zh-CN" altLang="en-US" noProof="1"/>
              <a:t>点击</a:t>
            </a:r>
            <a:r>
              <a:rPr lang="en-US" altLang="zh-CN" noProof="1"/>
              <a:t>修改</a:t>
            </a:r>
            <a:r>
              <a:rPr lang="zh-CN" altLang="en-US" noProof="1"/>
              <a:t>一级分目录</a:t>
            </a:r>
            <a:endParaRPr lang="en-US" altLang="zh-CN" noProof="1"/>
          </a:p>
          <a:p>
            <a:pPr lvl="1"/>
            <a:r>
              <a:rPr lang="zh-CN" altLang="en-US" noProof="1"/>
              <a:t>点击修改二级分目录</a:t>
            </a:r>
            <a:endParaRPr lang="en-US" altLang="zh-CN" noProof="1"/>
          </a:p>
          <a:p>
            <a:pPr lvl="2"/>
            <a:r>
              <a:rPr lang="zh-CN" altLang="en-US" noProof="1"/>
              <a:t>点击修改三级分目录</a:t>
            </a:r>
            <a:endParaRPr lang="en-US" altLang="zh-CN" noProof="1"/>
          </a:p>
          <a:p>
            <a:pPr lvl="3"/>
            <a:r>
              <a:rPr lang="zh-CN" altLang="en-US" noProof="1"/>
              <a:t>点击修改四级分目录</a:t>
            </a:r>
            <a:endParaRPr lang="en-US" altLang="zh-CN" noProof="1"/>
          </a:p>
          <a:p>
            <a:pPr lvl="4"/>
            <a:r>
              <a:rPr lang="zh-CN" altLang="en-US" noProof="1"/>
              <a:t>点击修改五级分目录</a:t>
            </a:r>
            <a:endParaRPr lang="en-US" altLang="zh-CN" noProof="1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5624" y="538163"/>
            <a:ext cx="11882439" cy="9061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800"/>
              </a:lnSpc>
              <a:defRPr sz="3200" b="1">
                <a:solidFill>
                  <a:schemeClr val="bg2"/>
                </a:solidFill>
                <a:latin typeface="+mj-lt"/>
                <a:ea typeface="汉仪旗黑-70S" panose="00020600040101010101" pitchFamily="18" charset="-122"/>
                <a:cs typeface="汉仪旗黑-70S" panose="00020600040101010101" pitchFamily="18" charset="-122"/>
              </a:defRPr>
            </a:lvl1pPr>
          </a:lstStyle>
          <a:p>
            <a:r>
              <a:rPr lang="zh-CN" altLang="en-US" noProof="1"/>
              <a:t>点击修改一行标题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4775200" y="6626225"/>
            <a:ext cx="7662863" cy="187325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900" b="0" i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Harmonia Sans Pro Cyr"/>
              </a:defRPr>
            </a:lvl1pPr>
          </a:lstStyle>
          <a:p>
            <a:pPr lvl="0"/>
            <a:r>
              <a:rPr lang="en-US" altLang="zh-CN" sz="900" dirty="0"/>
              <a:t>Source</a:t>
            </a:r>
            <a:r>
              <a:rPr lang="zh-CN" altLang="en-US" sz="900" dirty="0"/>
              <a:t>：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55624" y="538163"/>
            <a:ext cx="11882439" cy="9061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500"/>
              </a:lnSpc>
              <a:defRPr sz="2800" b="1">
                <a:solidFill>
                  <a:schemeClr val="bg2"/>
                </a:solidFill>
                <a:latin typeface="+mj-lt"/>
                <a:ea typeface="+mj-ea"/>
                <a:cs typeface="汉仪旗黑-65S Medium"/>
              </a:defRPr>
            </a:lvl1pPr>
          </a:lstStyle>
          <a:p>
            <a:r>
              <a:rPr lang="zh-CN" altLang="en-US" noProof="1"/>
              <a:t>点击修改</a:t>
            </a:r>
            <a:br>
              <a:rPr lang="en-US" altLang="zh-CN" noProof="1"/>
            </a:br>
            <a:r>
              <a:rPr lang="zh-CN" altLang="en-US" noProof="1"/>
              <a:t>两行标题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4775200" y="6626225"/>
            <a:ext cx="7662863" cy="187325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900" b="0" i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Harmonia Sans Pro Cyr"/>
              </a:defRPr>
            </a:lvl1pPr>
          </a:lstStyle>
          <a:p>
            <a:pPr lvl="0"/>
            <a:r>
              <a:rPr lang="en-US" altLang="zh-CN" sz="900" dirty="0"/>
              <a:t>Source</a:t>
            </a:r>
            <a:r>
              <a:rPr lang="zh-CN" altLang="en-US" sz="900" dirty="0"/>
              <a:t>：</a:t>
            </a:r>
            <a:endParaRPr lang="en-US" altLang="zh-CN" dirty="0"/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55625" y="1600199"/>
            <a:ext cx="11882438" cy="4932363"/>
          </a:xfrm>
          <a:prstGeom prst="rect">
            <a:avLst/>
          </a:prstGeom>
        </p:spPr>
        <p:txBody>
          <a:bodyPr lIns="0" tIns="0" rIns="0" bIns="0" anchor="t" anchorCtr="0"/>
          <a:lstStyle>
            <a:lvl1pPr marL="342900" indent="-34290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i="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uFillTx/>
                <a:latin typeface="+mj-lt"/>
                <a:ea typeface="+mn-ea"/>
                <a:cs typeface="汉仪旗黑-50S Light"/>
              </a:defRPr>
            </a:lvl1pPr>
            <a:lvl2pPr marL="720090" indent="-34290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  <a:latin typeface="+mj-lt"/>
                <a:ea typeface="+mn-ea"/>
                <a:cs typeface="汉仪旗黑-50S Light"/>
              </a:defRPr>
            </a:lvl2pPr>
            <a:lvl3pPr marL="1080135" indent="-342900" defTabSz="514350" eaLnBrk="1" fontAlgn="auto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uFillTx/>
                <a:latin typeface="+mj-lt"/>
                <a:ea typeface="+mn-ea"/>
                <a:cs typeface="汉仪旗黑-50S Light"/>
              </a:defRPr>
            </a:lvl3pPr>
            <a:lvl4pPr marL="1440180" marR="0" indent="-342900" algn="l" defTabSz="64897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400" b="0" i="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uFillTx/>
                <a:latin typeface="+mj-lt"/>
                <a:ea typeface="+mn-ea"/>
                <a:cs typeface="汉仪旗黑-50S Light"/>
              </a:defRPr>
            </a:lvl4pPr>
            <a:lvl5pPr marL="1692275">
              <a:lnSpc>
                <a:spcPts val="1800"/>
              </a:lnSpc>
              <a:defRPr sz="1200">
                <a:solidFill>
                  <a:schemeClr val="tx1">
                    <a:lumMod val="75000"/>
                  </a:schemeClr>
                </a:solidFill>
                <a:latin typeface="+mj-lt"/>
                <a:ea typeface="+mn-ea"/>
                <a:cs typeface="汉仪旗黑-50S Light"/>
              </a:defRPr>
            </a:lvl5pPr>
          </a:lstStyle>
          <a:p>
            <a:pPr lvl="0"/>
            <a:r>
              <a:rPr lang="zh-CN" altLang="en-US" noProof="1"/>
              <a:t>点击</a:t>
            </a:r>
            <a:r>
              <a:rPr lang="en-US" altLang="zh-CN" noProof="1"/>
              <a:t>修改</a:t>
            </a:r>
            <a:r>
              <a:rPr lang="zh-CN" altLang="en-US" noProof="1"/>
              <a:t>一级分目录</a:t>
            </a:r>
            <a:endParaRPr lang="en-US" altLang="zh-CN" noProof="1"/>
          </a:p>
          <a:p>
            <a:pPr lvl="1"/>
            <a:r>
              <a:rPr lang="zh-CN" altLang="en-US" noProof="1"/>
              <a:t>点击修改二级分目录</a:t>
            </a:r>
            <a:endParaRPr lang="en-US" altLang="zh-CN" noProof="1"/>
          </a:p>
          <a:p>
            <a:pPr lvl="2"/>
            <a:r>
              <a:rPr lang="zh-CN" altLang="en-US" noProof="1"/>
              <a:t>点击修改三级分目录</a:t>
            </a:r>
            <a:endParaRPr lang="en-US" altLang="zh-CN" noProof="1"/>
          </a:p>
          <a:p>
            <a:pPr lvl="3"/>
            <a:r>
              <a:rPr lang="zh-CN" altLang="en-US" noProof="1"/>
              <a:t>点击修改四级分目录</a:t>
            </a:r>
            <a:endParaRPr lang="en-US" altLang="zh-CN" noProof="1"/>
          </a:p>
          <a:p>
            <a:pPr lvl="4"/>
            <a:r>
              <a:rPr lang="zh-CN" altLang="en-US" noProof="1"/>
              <a:t>点击修改五级分目录</a:t>
            </a:r>
            <a:endParaRPr lang="en-US" altLang="zh-CN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55624" y="538163"/>
            <a:ext cx="11882439" cy="1311419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500"/>
              </a:lnSpc>
              <a:defRPr sz="2800" b="1">
                <a:solidFill>
                  <a:schemeClr val="bg2"/>
                </a:solidFill>
                <a:latin typeface="+mj-lt"/>
                <a:ea typeface="+mj-ea"/>
                <a:cs typeface="汉仪旗黑-65S Medium"/>
              </a:defRPr>
            </a:lvl1pPr>
          </a:lstStyle>
          <a:p>
            <a:r>
              <a:rPr lang="zh-CN" altLang="en-US" noProof="1"/>
              <a:t>点击</a:t>
            </a:r>
            <a:br>
              <a:rPr lang="en-US" altLang="zh-CN" noProof="1"/>
            </a:br>
            <a:r>
              <a:rPr lang="zh-CN" altLang="en-US" noProof="1"/>
              <a:t>修改</a:t>
            </a:r>
            <a:br>
              <a:rPr lang="en-US" altLang="zh-CN" noProof="1"/>
            </a:br>
            <a:r>
              <a:rPr lang="zh-CN" altLang="en-US" noProof="1"/>
              <a:t>标题（三行）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55625" y="2064470"/>
            <a:ext cx="11882438" cy="4468092"/>
          </a:xfrm>
          <a:prstGeom prst="rect">
            <a:avLst/>
          </a:prstGeom>
        </p:spPr>
        <p:txBody>
          <a:bodyPr lIns="0" tIns="0" rIns="0" bIns="0" anchor="t" anchorCtr="0"/>
          <a:lstStyle>
            <a:lvl1pPr marL="342900" indent="-34290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i="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uFillTx/>
                <a:latin typeface="+mj-lt"/>
                <a:ea typeface="+mn-ea"/>
                <a:cs typeface="汉仪旗黑-50S Light"/>
              </a:defRPr>
            </a:lvl1pPr>
            <a:lvl2pPr marL="720090" indent="-34290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  <a:latin typeface="+mj-lt"/>
                <a:ea typeface="+mn-ea"/>
                <a:cs typeface="汉仪旗黑-50S Light"/>
              </a:defRPr>
            </a:lvl2pPr>
            <a:lvl3pPr marL="1080135" indent="-342900" defTabSz="514350" eaLnBrk="1" fontAlgn="auto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uFillTx/>
                <a:latin typeface="+mj-lt"/>
                <a:ea typeface="+mn-ea"/>
                <a:cs typeface="汉仪旗黑-50S Light"/>
              </a:defRPr>
            </a:lvl3pPr>
            <a:lvl4pPr marL="1440180" marR="0" indent="-342900" algn="l" defTabSz="64897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400" b="0" i="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uFillTx/>
                <a:latin typeface="+mj-lt"/>
                <a:ea typeface="+mn-ea"/>
                <a:cs typeface="汉仪旗黑-50S Light"/>
              </a:defRPr>
            </a:lvl4pPr>
            <a:lvl5pPr marL="1692275">
              <a:lnSpc>
                <a:spcPts val="1800"/>
              </a:lnSpc>
              <a:defRPr sz="1200">
                <a:solidFill>
                  <a:schemeClr val="tx1">
                    <a:lumMod val="75000"/>
                  </a:schemeClr>
                </a:solidFill>
                <a:latin typeface="+mj-lt"/>
                <a:ea typeface="+mn-ea"/>
                <a:cs typeface="汉仪旗黑-50S Light"/>
              </a:defRPr>
            </a:lvl5pPr>
          </a:lstStyle>
          <a:p>
            <a:pPr lvl="0"/>
            <a:r>
              <a:rPr lang="zh-CN" altLang="en-US" noProof="1"/>
              <a:t>点击</a:t>
            </a:r>
            <a:r>
              <a:rPr lang="en-US" altLang="zh-CN" noProof="1"/>
              <a:t>修改</a:t>
            </a:r>
            <a:r>
              <a:rPr lang="zh-CN" altLang="en-US" noProof="1"/>
              <a:t>一级分目录</a:t>
            </a:r>
            <a:endParaRPr lang="en-US" altLang="zh-CN" noProof="1"/>
          </a:p>
          <a:p>
            <a:pPr lvl="1"/>
            <a:r>
              <a:rPr lang="zh-CN" altLang="en-US" noProof="1"/>
              <a:t>点击修改二级分目录</a:t>
            </a:r>
            <a:endParaRPr lang="en-US" altLang="zh-CN" noProof="1"/>
          </a:p>
          <a:p>
            <a:pPr lvl="2"/>
            <a:r>
              <a:rPr lang="zh-CN" altLang="en-US" noProof="1"/>
              <a:t>点击修改三级分目录</a:t>
            </a:r>
            <a:endParaRPr lang="en-US" altLang="zh-CN" noProof="1"/>
          </a:p>
          <a:p>
            <a:pPr lvl="3"/>
            <a:r>
              <a:rPr lang="zh-CN" altLang="en-US" noProof="1"/>
              <a:t>点击修改四级分目录</a:t>
            </a:r>
            <a:endParaRPr lang="en-US" altLang="zh-CN" noProof="1"/>
          </a:p>
          <a:p>
            <a:pPr lvl="4"/>
            <a:r>
              <a:rPr lang="zh-CN" altLang="en-US" noProof="1"/>
              <a:t>点击修改五级分目录</a:t>
            </a:r>
            <a:endParaRPr lang="en-US" altLang="zh-CN" noProof="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4775200" y="6626225"/>
            <a:ext cx="7662863" cy="187325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900" b="0" i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Harmonia Sans Pro Cyr"/>
              </a:defRPr>
            </a:lvl1pPr>
          </a:lstStyle>
          <a:p>
            <a:pPr lvl="0"/>
            <a:r>
              <a:rPr lang="en-US" altLang="zh-CN" sz="900" dirty="0"/>
              <a:t>Source</a:t>
            </a:r>
            <a:r>
              <a:rPr lang="zh-CN" altLang="en-US" sz="900" dirty="0"/>
              <a:t>：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5624" y="1089485"/>
            <a:ext cx="11903075" cy="3486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chemeClr val="tx2"/>
                </a:solidFill>
                <a:latin typeface="+mj-lt"/>
                <a:ea typeface="+mj-ea"/>
                <a:cs typeface="汉仪旗黑-65S Medium"/>
              </a:defRPr>
            </a:lvl1pPr>
            <a:lvl2pPr marL="487045" indent="0" algn="ctr">
              <a:buNone/>
              <a:defRPr sz="2130"/>
            </a:lvl2pPr>
            <a:lvl3pPr marL="974090" indent="0" algn="ctr">
              <a:buNone/>
              <a:defRPr sz="1920"/>
            </a:lvl3pPr>
            <a:lvl4pPr marL="1461135" indent="0" algn="ctr">
              <a:buNone/>
              <a:defRPr sz="1705"/>
            </a:lvl4pPr>
            <a:lvl5pPr marL="1948180" indent="0" algn="ctr">
              <a:buNone/>
              <a:defRPr sz="1705"/>
            </a:lvl5pPr>
            <a:lvl6pPr marL="2435225" indent="0" algn="ctr">
              <a:buNone/>
              <a:defRPr sz="1705"/>
            </a:lvl6pPr>
            <a:lvl7pPr marL="2922270" indent="0" algn="ctr">
              <a:buNone/>
              <a:defRPr sz="1705"/>
            </a:lvl7pPr>
            <a:lvl8pPr marL="3409315" indent="0" algn="ctr">
              <a:buNone/>
              <a:defRPr sz="1705"/>
            </a:lvl8pPr>
            <a:lvl9pPr marL="3896360" indent="0" algn="ctr">
              <a:buNone/>
              <a:defRPr sz="1705"/>
            </a:lvl9pPr>
          </a:lstStyle>
          <a:p>
            <a:r>
              <a:rPr lang="zh-CN" altLang="en-US" noProof="1"/>
              <a:t>点击修改副标题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55624" y="538163"/>
            <a:ext cx="11882439" cy="45165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800"/>
              </a:lnSpc>
              <a:defRPr sz="3200" b="1">
                <a:solidFill>
                  <a:schemeClr val="bg2"/>
                </a:solidFill>
                <a:latin typeface="+mj-lt"/>
                <a:ea typeface="汉仪旗黑-70S" panose="00020600040101010101" pitchFamily="18" charset="-122"/>
                <a:cs typeface="汉仪旗黑-70S" panose="00020600040101010101" pitchFamily="18" charset="-122"/>
              </a:defRPr>
            </a:lvl1pPr>
          </a:lstStyle>
          <a:p>
            <a:r>
              <a:rPr lang="zh-CN" altLang="en-US" noProof="1"/>
              <a:t>点击修改一行标题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55625" y="1600199"/>
            <a:ext cx="11882438" cy="4932363"/>
          </a:xfrm>
          <a:prstGeom prst="rect">
            <a:avLst/>
          </a:prstGeom>
        </p:spPr>
        <p:txBody>
          <a:bodyPr lIns="0" tIns="0" rIns="0" bIns="0" anchor="t" anchorCtr="0"/>
          <a:lstStyle>
            <a:lvl1pPr marL="342900" indent="-34290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i="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uFillTx/>
                <a:latin typeface="+mj-lt"/>
                <a:ea typeface="+mn-ea"/>
                <a:cs typeface="汉仪旗黑-50S Light"/>
              </a:defRPr>
            </a:lvl1pPr>
            <a:lvl2pPr marL="720090" indent="-34290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  <a:latin typeface="+mj-lt"/>
                <a:ea typeface="+mn-ea"/>
                <a:cs typeface="汉仪旗黑-50S Light"/>
              </a:defRPr>
            </a:lvl2pPr>
            <a:lvl3pPr marL="1080135" indent="-342900" defTabSz="514350" eaLnBrk="1" fontAlgn="auto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uFillTx/>
                <a:latin typeface="+mj-lt"/>
                <a:ea typeface="+mn-ea"/>
                <a:cs typeface="汉仪旗黑-50S Light"/>
              </a:defRPr>
            </a:lvl3pPr>
            <a:lvl4pPr marL="1440180" marR="0" indent="-342900" algn="l" defTabSz="64897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400" b="0" i="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uFillTx/>
                <a:latin typeface="+mj-lt"/>
                <a:ea typeface="+mn-ea"/>
                <a:cs typeface="汉仪旗黑-50S Light"/>
              </a:defRPr>
            </a:lvl4pPr>
            <a:lvl5pPr marL="1692275">
              <a:lnSpc>
                <a:spcPts val="1800"/>
              </a:lnSpc>
              <a:defRPr sz="1200">
                <a:solidFill>
                  <a:schemeClr val="tx1">
                    <a:lumMod val="75000"/>
                  </a:schemeClr>
                </a:solidFill>
                <a:latin typeface="+mj-lt"/>
                <a:ea typeface="+mn-ea"/>
                <a:cs typeface="汉仪旗黑-50S Light"/>
              </a:defRPr>
            </a:lvl5pPr>
          </a:lstStyle>
          <a:p>
            <a:pPr lvl="0"/>
            <a:r>
              <a:rPr lang="zh-CN" altLang="en-US" noProof="1"/>
              <a:t>点击</a:t>
            </a:r>
            <a:r>
              <a:rPr lang="en-US" altLang="zh-CN" noProof="1"/>
              <a:t>修改</a:t>
            </a:r>
            <a:r>
              <a:rPr lang="zh-CN" altLang="en-US" noProof="1"/>
              <a:t>一级分目录</a:t>
            </a:r>
            <a:endParaRPr lang="en-US" altLang="zh-CN" noProof="1"/>
          </a:p>
          <a:p>
            <a:pPr lvl="1"/>
            <a:r>
              <a:rPr lang="zh-CN" altLang="en-US" noProof="1"/>
              <a:t>点击修改二级分目录</a:t>
            </a:r>
            <a:endParaRPr lang="en-US" altLang="zh-CN" noProof="1"/>
          </a:p>
          <a:p>
            <a:pPr lvl="2"/>
            <a:r>
              <a:rPr lang="zh-CN" altLang="en-US" noProof="1"/>
              <a:t>点击修改三级分目录</a:t>
            </a:r>
            <a:endParaRPr lang="en-US" altLang="zh-CN" noProof="1"/>
          </a:p>
          <a:p>
            <a:pPr lvl="3"/>
            <a:r>
              <a:rPr lang="zh-CN" altLang="en-US" noProof="1"/>
              <a:t>点击修改四级分目录</a:t>
            </a:r>
            <a:endParaRPr lang="en-US" altLang="zh-CN" noProof="1"/>
          </a:p>
          <a:p>
            <a:pPr lvl="4"/>
            <a:r>
              <a:rPr lang="zh-CN" altLang="en-US" noProof="1"/>
              <a:t>点击修改五级分目录</a:t>
            </a:r>
            <a:endParaRPr lang="en-US" altLang="zh-CN" noProof="1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4775200" y="6626225"/>
            <a:ext cx="7662863" cy="187325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900" b="0" i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Harmonia Sans Pro Cyr"/>
              </a:defRPr>
            </a:lvl1pPr>
          </a:lstStyle>
          <a:p>
            <a:pPr lvl="0"/>
            <a:r>
              <a:rPr lang="en-US" altLang="zh-CN" sz="900" dirty="0"/>
              <a:t>Source</a:t>
            </a:r>
            <a:r>
              <a:rPr lang="zh-CN" altLang="en-US" sz="900" dirty="0"/>
              <a:t>：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93688" cy="732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6911975"/>
            <a:ext cx="728663" cy="12541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1436713" y="6896100"/>
            <a:ext cx="727495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129909" bIns="0" anchor="b">
            <a:spAutoFit/>
          </a:bodyPr>
          <a:lstStyle/>
          <a:p>
            <a:fld id="{1F3EBDED-1D9B-4F13-B9CE-4AEDC48E2F3D}" type="datetime1">
              <a:rPr lang="zh-CN" altLang="en-US" sz="900" smtClean="0">
                <a:solidFill>
                  <a:schemeClr val="bg1"/>
                </a:solidFill>
                <a:latin typeface="+mj-lt"/>
                <a:ea typeface="PMingLiU" panose="02020500000000000000" pitchFamily="18" charset="-120"/>
              </a:rPr>
              <a:t>2019/10/29</a:t>
            </a:fld>
            <a:endParaRPr lang="en-US" altLang="zh-TW" sz="900" dirty="0">
              <a:solidFill>
                <a:schemeClr val="bg1"/>
              </a:solidFill>
              <a:latin typeface="+mj-lt"/>
              <a:ea typeface="PMingLiU" panose="02020500000000000000" pitchFamily="18" charset="-120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auto">
          <a:xfrm>
            <a:off x="11852275" y="6896100"/>
            <a:ext cx="601663" cy="138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spAutoFit/>
          </a:bodyPr>
          <a:lstStyle/>
          <a:p>
            <a:pPr algn="r"/>
            <a:fld id="{8D345297-CBCB-4EDA-BF32-2A7BD23375AA}" type="slidenum">
              <a:rPr lang="en-US" altLang="zh-TW" sz="900">
                <a:solidFill>
                  <a:schemeClr val="bg1"/>
                </a:solidFill>
                <a:ea typeface="PMingLiU" panose="02020500000000000000" pitchFamily="18" charset="-120"/>
              </a:rPr>
              <a:t>‹#›</a:t>
            </a:fld>
            <a:endParaRPr lang="en-US" altLang="zh-TW" sz="900">
              <a:solidFill>
                <a:schemeClr val="bg1"/>
              </a:solidFill>
              <a:ea typeface="PMingLiU" panose="02020500000000000000" pitchFamily="18" charset="-12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55624" y="538163"/>
            <a:ext cx="11882439" cy="9061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800"/>
              </a:lnSpc>
              <a:defRPr sz="3200" b="1">
                <a:solidFill>
                  <a:schemeClr val="bg2"/>
                </a:solidFill>
                <a:latin typeface="+mj-lt"/>
                <a:ea typeface="汉仪旗黑-70S" panose="00020600040101010101" pitchFamily="18" charset="-122"/>
                <a:cs typeface="汉仪旗黑-70S" panose="00020600040101010101" pitchFamily="18" charset="-122"/>
              </a:defRPr>
            </a:lvl1pPr>
          </a:lstStyle>
          <a:p>
            <a:r>
              <a:rPr lang="zh-CN" altLang="en-US" noProof="1"/>
              <a:t>点击修改一行标题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4775200" y="6626225"/>
            <a:ext cx="7662863" cy="187325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900" b="0" i="0">
                <a:solidFill>
                  <a:schemeClr val="bg1"/>
                </a:solidFill>
                <a:latin typeface="+mn-lt"/>
                <a:ea typeface="+mn-ea"/>
                <a:cs typeface="Harmonia Sans Pro Cyr"/>
              </a:defRPr>
            </a:lvl1pPr>
          </a:lstStyle>
          <a:p>
            <a:pPr lvl="0"/>
            <a:r>
              <a:rPr lang="en-US" altLang="zh-CN" sz="900" dirty="0"/>
              <a:t>Source</a:t>
            </a:r>
            <a:r>
              <a:rPr lang="zh-CN" altLang="en-US" sz="900" dirty="0"/>
              <a:t>：</a:t>
            </a:r>
            <a:endParaRPr lang="en-US" altLang="zh-CN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55625" y="1600199"/>
            <a:ext cx="11882438" cy="4932363"/>
          </a:xfrm>
          <a:prstGeom prst="rect">
            <a:avLst/>
          </a:prstGeom>
        </p:spPr>
        <p:txBody>
          <a:bodyPr lIns="0" tIns="0" rIns="0" bIns="0" anchor="t" anchorCtr="0"/>
          <a:lstStyle>
            <a:lvl1pPr marL="342900" indent="-34290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i="0" u="none" strike="noStrike" kern="1200" cap="none" spc="0" normalizeH="0" baseline="0">
                <a:solidFill>
                  <a:schemeClr val="bg1"/>
                </a:solidFill>
                <a:uFillTx/>
                <a:latin typeface="+mj-lt"/>
                <a:ea typeface="+mn-ea"/>
                <a:cs typeface="汉仪旗黑-50S Light"/>
              </a:defRPr>
            </a:lvl1pPr>
            <a:lvl2pPr marL="720090" indent="-34290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j-lt"/>
                <a:ea typeface="+mn-ea"/>
                <a:cs typeface="汉仪旗黑-50S Light"/>
              </a:defRPr>
            </a:lvl2pPr>
            <a:lvl3pPr marL="1080135" indent="-342900" defTabSz="514350" eaLnBrk="1" fontAlgn="auto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0" i="0" u="none" strike="noStrike" kern="1200" cap="none" spc="0" normalizeH="0" baseline="0">
                <a:solidFill>
                  <a:schemeClr val="bg1"/>
                </a:solidFill>
                <a:uFillTx/>
                <a:latin typeface="+mj-lt"/>
                <a:ea typeface="+mn-ea"/>
                <a:cs typeface="汉仪旗黑-50S Light"/>
              </a:defRPr>
            </a:lvl3pPr>
            <a:lvl4pPr marL="1440180" marR="0" indent="-342900" algn="l" defTabSz="64897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400" b="0" i="0" u="none" strike="noStrike" kern="1200" cap="none" spc="0" normalizeH="0" baseline="0">
                <a:solidFill>
                  <a:schemeClr val="bg1"/>
                </a:solidFill>
                <a:uFillTx/>
                <a:latin typeface="+mj-lt"/>
                <a:ea typeface="+mn-ea"/>
                <a:cs typeface="汉仪旗黑-50S Light"/>
              </a:defRPr>
            </a:lvl4pPr>
            <a:lvl5pPr marL="1692275">
              <a:lnSpc>
                <a:spcPts val="1800"/>
              </a:lnSpc>
              <a:defRPr sz="1200">
                <a:solidFill>
                  <a:schemeClr val="bg1"/>
                </a:solidFill>
                <a:latin typeface="+mj-lt"/>
                <a:ea typeface="+mn-ea"/>
                <a:cs typeface="汉仪旗黑-50S Light"/>
              </a:defRPr>
            </a:lvl5pPr>
          </a:lstStyle>
          <a:p>
            <a:pPr lvl="0"/>
            <a:r>
              <a:rPr lang="zh-CN" altLang="en-US" noProof="1"/>
              <a:t>点击</a:t>
            </a:r>
            <a:r>
              <a:rPr lang="en-US" altLang="zh-CN" noProof="1"/>
              <a:t>修改</a:t>
            </a:r>
            <a:r>
              <a:rPr lang="zh-CN" altLang="en-US" noProof="1"/>
              <a:t>一级分目录</a:t>
            </a:r>
            <a:endParaRPr lang="en-US" altLang="zh-CN" noProof="1"/>
          </a:p>
          <a:p>
            <a:pPr lvl="1"/>
            <a:r>
              <a:rPr lang="zh-CN" altLang="en-US" noProof="1"/>
              <a:t>点击修改二级分目录</a:t>
            </a:r>
            <a:endParaRPr lang="en-US" altLang="zh-CN" noProof="1"/>
          </a:p>
          <a:p>
            <a:pPr lvl="2"/>
            <a:r>
              <a:rPr lang="zh-CN" altLang="en-US" noProof="1"/>
              <a:t>点击修改三级分目录</a:t>
            </a:r>
            <a:endParaRPr lang="en-US" altLang="zh-CN" noProof="1"/>
          </a:p>
          <a:p>
            <a:pPr lvl="3"/>
            <a:r>
              <a:rPr lang="zh-CN" altLang="en-US" noProof="1"/>
              <a:t>点击修改四级分目录</a:t>
            </a:r>
            <a:endParaRPr lang="en-US" altLang="zh-CN" noProof="1"/>
          </a:p>
          <a:p>
            <a:pPr lvl="4"/>
            <a:r>
              <a:rPr lang="zh-CN" altLang="en-US" noProof="1"/>
              <a:t>点击修改五级分目录</a:t>
            </a:r>
            <a:endParaRPr lang="en-US" altLang="zh-CN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12993688" cy="73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6911975"/>
            <a:ext cx="728663" cy="12541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4"/>
          <p:cNvSpPr>
            <a:spLocks noChangeArrowheads="1"/>
          </p:cNvSpPr>
          <p:nvPr userDrawn="1"/>
        </p:nvSpPr>
        <p:spPr bwMode="auto">
          <a:xfrm>
            <a:off x="11852275" y="6896100"/>
            <a:ext cx="601663" cy="138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spAutoFit/>
          </a:bodyPr>
          <a:lstStyle/>
          <a:p>
            <a:pPr algn="r"/>
            <a:fld id="{748B4311-C51D-4D04-A9FB-7D7D9284F7D3}" type="slidenum">
              <a:rPr lang="en-US" altLang="zh-TW" sz="900">
                <a:solidFill>
                  <a:schemeClr val="bg1"/>
                </a:solidFill>
                <a:ea typeface="PMingLiU" panose="02020500000000000000" pitchFamily="18" charset="-120"/>
              </a:rPr>
              <a:t>‹#›</a:t>
            </a:fld>
            <a:endParaRPr lang="en-US" altLang="zh-TW" sz="900">
              <a:solidFill>
                <a:schemeClr val="bg1"/>
              </a:solidFill>
              <a:ea typeface="PMingLiU" panose="02020500000000000000" pitchFamily="18" charset="-120"/>
            </a:endParaRPr>
          </a:p>
        </p:txBody>
      </p:sp>
      <p:sp>
        <p:nvSpPr>
          <p:cNvPr id="9" name="Chart Placeholder 9"/>
          <p:cNvSpPr>
            <a:spLocks noGrp="1"/>
          </p:cNvSpPr>
          <p:nvPr>
            <p:ph type="chart" sz="quarter" idx="11" hasCustomPrompt="1"/>
          </p:nvPr>
        </p:nvSpPr>
        <p:spPr>
          <a:xfrm>
            <a:off x="4775200" y="1600199"/>
            <a:ext cx="7662862" cy="4932363"/>
          </a:xfrm>
          <a:prstGeom prst="rect">
            <a:avLst/>
          </a:prstGeom>
        </p:spPr>
        <p:txBody>
          <a:bodyPr vert="horz" lIns="0" tIns="0" rIns="0" bIns="0"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汉仪旗黑-50S Light"/>
                <a:ea typeface="汉仪旗黑-50S Light"/>
                <a:cs typeface="汉仪旗黑-50S Light"/>
              </a:defRPr>
            </a:lvl1pPr>
          </a:lstStyle>
          <a:p>
            <a:r>
              <a:rPr lang="zh-CN" altLang="en-US" noProof="1"/>
              <a:t>点击插入图表</a:t>
            </a:r>
            <a:endParaRPr lang="en-US" noProof="1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55625" y="1600201"/>
            <a:ext cx="3952875" cy="49323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rgbClr val="FFFFFF"/>
                </a:solidFill>
                <a:latin typeface="+mj-lt"/>
                <a:ea typeface="汉仪旗黑-50S Light"/>
                <a:cs typeface="汉仪旗黑-50S Light"/>
              </a:defRPr>
            </a:lvl1pPr>
            <a:lvl2pPr marL="0">
              <a:lnSpc>
                <a:spcPts val="2300"/>
              </a:lnSpc>
              <a:defRPr sz="1600">
                <a:solidFill>
                  <a:srgbClr val="FFFFFF"/>
                </a:solidFill>
                <a:latin typeface="+mj-lt"/>
                <a:ea typeface="汉仪旗黑-50S Light"/>
                <a:cs typeface="汉仪旗黑-50S Light"/>
              </a:defRPr>
            </a:lvl2pPr>
            <a:lvl3pPr marL="539750" marR="0" indent="-243205" algn="l" defTabSz="974725" rtl="0" eaLnBrk="1" fontAlgn="base" latinLnBrk="0" hangingPunct="1">
              <a:lnSpc>
                <a:spcPts val="2000"/>
              </a:lnSpc>
              <a:spcBef>
                <a:spcPts val="54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600">
                <a:latin typeface="+mj-ea"/>
                <a:ea typeface="+mj-ea"/>
              </a:defRPr>
            </a:lvl3pPr>
            <a:lvl4pPr marL="791845">
              <a:lnSpc>
                <a:spcPts val="2000"/>
              </a:lnSpc>
              <a:defRPr sz="1600">
                <a:latin typeface="+mj-ea"/>
                <a:ea typeface="+mj-ea"/>
              </a:defRPr>
            </a:lvl4pPr>
          </a:lstStyle>
          <a:p>
            <a:pPr lvl="0"/>
            <a:r>
              <a:rPr lang="zh-CN" altLang="en-US" dirty="0"/>
              <a:t>点击修改内文</a:t>
            </a:r>
            <a:endParaRPr lang="en-US" altLang="zh-CN" dirty="0"/>
          </a:p>
          <a:p>
            <a:pPr lvl="1"/>
            <a:r>
              <a:rPr lang="zh-CN" altLang="en-US" dirty="0"/>
              <a:t>点击修改内文</a:t>
            </a:r>
            <a:endParaRPr lang="en-US" altLang="zh-CN" dirty="0"/>
          </a:p>
        </p:txBody>
      </p:sp>
      <p:sp>
        <p:nvSpPr>
          <p:cNvPr id="10" name="Rectangle 3"/>
          <p:cNvSpPr>
            <a:spLocks noChangeArrowheads="1"/>
          </p:cNvSpPr>
          <p:nvPr userDrawn="1"/>
        </p:nvSpPr>
        <p:spPr bwMode="auto">
          <a:xfrm>
            <a:off x="1436713" y="6896100"/>
            <a:ext cx="727495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129909" bIns="0" anchor="b">
            <a:spAutoFit/>
          </a:bodyPr>
          <a:lstStyle/>
          <a:p>
            <a:fld id="{0145741D-9072-47D2-BCD6-31971CA2E560}" type="datetime1">
              <a:rPr lang="zh-CN" altLang="en-US" sz="900" smtClean="0">
                <a:solidFill>
                  <a:schemeClr val="bg1"/>
                </a:solidFill>
                <a:latin typeface="+mj-lt"/>
                <a:ea typeface="PMingLiU" panose="02020500000000000000" pitchFamily="18" charset="-120"/>
              </a:rPr>
              <a:t>2019/10/29</a:t>
            </a:fld>
            <a:endParaRPr lang="en-US" altLang="zh-TW" sz="900" dirty="0">
              <a:solidFill>
                <a:schemeClr val="bg1"/>
              </a:solidFill>
              <a:latin typeface="+mj-lt"/>
              <a:ea typeface="PMingLiU" panose="02020500000000000000" pitchFamily="18" charset="-120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4775200" y="6626225"/>
            <a:ext cx="7662863" cy="187325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900" b="0" i="0">
                <a:solidFill>
                  <a:schemeClr val="bg1"/>
                </a:solidFill>
                <a:latin typeface="+mn-lt"/>
                <a:ea typeface="+mn-ea"/>
                <a:cs typeface="Harmonia Sans Pro Cyr"/>
              </a:defRPr>
            </a:lvl1pPr>
          </a:lstStyle>
          <a:p>
            <a:pPr lvl="0"/>
            <a:r>
              <a:rPr lang="en-US" altLang="zh-CN" sz="900" dirty="0"/>
              <a:t>Source</a:t>
            </a:r>
            <a:r>
              <a:rPr lang="zh-CN" altLang="en-US" sz="900" dirty="0"/>
              <a:t>：</a:t>
            </a:r>
            <a:endParaRPr lang="en-US" altLang="zh-CN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55624" y="538163"/>
            <a:ext cx="11882439" cy="9061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800"/>
              </a:lnSpc>
              <a:defRPr sz="3200" b="1">
                <a:solidFill>
                  <a:schemeClr val="bg2"/>
                </a:solidFill>
                <a:latin typeface="+mj-lt"/>
                <a:ea typeface="汉仪旗黑-70S" panose="00020600040101010101" pitchFamily="18" charset="-122"/>
                <a:cs typeface="汉仪旗黑-70S" panose="00020600040101010101" pitchFamily="18" charset="-122"/>
              </a:defRPr>
            </a:lvl1pPr>
          </a:lstStyle>
          <a:p>
            <a:r>
              <a:rPr lang="zh-CN" altLang="en-US" noProof="1"/>
              <a:t>点击修改一行标题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/>
          <p:cNvSpPr>
            <a:spLocks noGrp="1"/>
          </p:cNvSpPr>
          <p:nvPr>
            <p:ph type="chart" sz="quarter" idx="11" hasCustomPrompt="1"/>
          </p:nvPr>
        </p:nvSpPr>
        <p:spPr>
          <a:xfrm>
            <a:off x="4775200" y="1600199"/>
            <a:ext cx="7662862" cy="4932363"/>
          </a:xfrm>
          <a:prstGeom prst="rect">
            <a:avLst/>
          </a:prstGeom>
        </p:spPr>
        <p:txBody>
          <a:bodyPr vert="horz" lIns="0" tIns="0" rIns="0" bIns="0"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505150"/>
                </a:solidFill>
                <a:latin typeface="汉仪旗黑-50S Light"/>
                <a:ea typeface="汉仪旗黑-50S Light"/>
                <a:cs typeface="汉仪旗黑-50S Light"/>
              </a:defRPr>
            </a:lvl1pPr>
          </a:lstStyle>
          <a:p>
            <a:r>
              <a:rPr lang="zh-CN" altLang="en-US" noProof="1"/>
              <a:t>点击插入图表</a:t>
            </a:r>
            <a:endParaRPr lang="en-US" noProof="1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55625" y="1600201"/>
            <a:ext cx="3952875" cy="49323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</a:schemeClr>
                </a:solidFill>
                <a:latin typeface="+mj-lt"/>
                <a:ea typeface="汉仪旗黑-50S Light"/>
                <a:cs typeface="汉仪旗黑-50S Light"/>
              </a:defRPr>
            </a:lvl1pPr>
            <a:lvl2pPr marL="0">
              <a:lnSpc>
                <a:spcPts val="2300"/>
              </a:lnSpc>
              <a:defRPr sz="1600">
                <a:solidFill>
                  <a:schemeClr val="tx1">
                    <a:lumMod val="75000"/>
                  </a:schemeClr>
                </a:solidFill>
                <a:latin typeface="+mj-lt"/>
                <a:ea typeface="汉仪旗黑-50S Light"/>
                <a:cs typeface="汉仪旗黑-50S Light"/>
              </a:defRPr>
            </a:lvl2pPr>
            <a:lvl3pPr marL="539750" marR="0" indent="-243205" algn="l" defTabSz="974725" rtl="0" eaLnBrk="1" fontAlgn="base" latinLnBrk="0" hangingPunct="1">
              <a:lnSpc>
                <a:spcPts val="2000"/>
              </a:lnSpc>
              <a:spcBef>
                <a:spcPts val="54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600">
                <a:latin typeface="+mj-ea"/>
                <a:ea typeface="+mj-ea"/>
              </a:defRPr>
            </a:lvl3pPr>
            <a:lvl4pPr marL="791845">
              <a:lnSpc>
                <a:spcPts val="2000"/>
              </a:lnSpc>
              <a:defRPr sz="1600">
                <a:latin typeface="+mj-ea"/>
                <a:ea typeface="+mj-ea"/>
              </a:defRPr>
            </a:lvl4pPr>
          </a:lstStyle>
          <a:p>
            <a:pPr lvl="0"/>
            <a:r>
              <a:rPr lang="zh-CN" altLang="en-US" dirty="0"/>
              <a:t>点击修改内文</a:t>
            </a:r>
            <a:endParaRPr lang="en-US" altLang="zh-CN" dirty="0"/>
          </a:p>
          <a:p>
            <a:pPr lvl="1"/>
            <a:r>
              <a:rPr lang="zh-CN" altLang="en-US" dirty="0"/>
              <a:t>点击修改内文</a:t>
            </a:r>
            <a:endParaRPr lang="en-US" altLang="zh-CN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4775200" y="6626225"/>
            <a:ext cx="7662863" cy="187325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900" b="0" i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Harmonia Sans Pro Cyr"/>
              </a:defRPr>
            </a:lvl1pPr>
          </a:lstStyle>
          <a:p>
            <a:pPr lvl="0"/>
            <a:r>
              <a:rPr lang="en-US" altLang="zh-CN" sz="900" dirty="0"/>
              <a:t>Source</a:t>
            </a:r>
            <a:r>
              <a:rPr lang="zh-CN" altLang="en-US" sz="900" dirty="0"/>
              <a:t>：</a:t>
            </a:r>
            <a:endParaRPr lang="en-US" altLang="zh-CN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55624" y="538163"/>
            <a:ext cx="11882439" cy="9061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800"/>
              </a:lnSpc>
              <a:defRPr sz="3200" b="1">
                <a:solidFill>
                  <a:schemeClr val="bg2"/>
                </a:solidFill>
                <a:latin typeface="+mj-lt"/>
                <a:ea typeface="汉仪旗黑-70S" panose="00020600040101010101" pitchFamily="18" charset="-122"/>
                <a:cs typeface="汉仪旗黑-70S" panose="00020600040101010101" pitchFamily="18" charset="-122"/>
              </a:defRPr>
            </a:lvl1pPr>
          </a:lstStyle>
          <a:p>
            <a:r>
              <a:rPr lang="zh-CN" altLang="en-US" noProof="1"/>
              <a:t>点击修改一行标题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/>
          <p:cNvSpPr>
            <a:spLocks noGrp="1"/>
          </p:cNvSpPr>
          <p:nvPr>
            <p:ph type="chart" sz="quarter" idx="11" hasCustomPrompt="1"/>
          </p:nvPr>
        </p:nvSpPr>
        <p:spPr>
          <a:xfrm>
            <a:off x="4775199" y="1600199"/>
            <a:ext cx="2520000" cy="4932363"/>
          </a:xfrm>
          <a:prstGeom prst="rect">
            <a:avLst/>
          </a:prstGeom>
        </p:spPr>
        <p:txBody>
          <a:bodyPr vert="horz" lIns="0" tIns="0" rIns="0" bIns="0"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505150"/>
                </a:solidFill>
                <a:latin typeface="汉仪旗黑-50S Light"/>
                <a:ea typeface="汉仪旗黑-50S Light"/>
                <a:cs typeface="汉仪旗黑-50S Light"/>
              </a:defRPr>
            </a:lvl1pPr>
          </a:lstStyle>
          <a:p>
            <a:r>
              <a:rPr lang="zh-CN" altLang="en-US" noProof="1"/>
              <a:t>点击插入图表</a:t>
            </a:r>
            <a:endParaRPr lang="en-US" noProof="1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 hasCustomPrompt="1"/>
          </p:nvPr>
        </p:nvSpPr>
        <p:spPr>
          <a:xfrm>
            <a:off x="7466590" y="1600198"/>
            <a:ext cx="2520000" cy="4932364"/>
          </a:xfrm>
          <a:prstGeom prst="rect">
            <a:avLst/>
          </a:prstGeom>
        </p:spPr>
        <p:txBody>
          <a:bodyPr/>
          <a:lstStyle>
            <a:lvl1pPr marL="285750" marR="0" indent="-285750" algn="l" defTabSz="974725" rtl="0" eaLnBrk="1" fontAlgn="base" latinLnBrk="0" hangingPunct="1">
              <a:lnSpc>
                <a:spcPct val="90000"/>
              </a:lnSpc>
              <a:spcBef>
                <a:spcPts val="106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400">
                <a:latin typeface="汉仪旗黑-50S Light"/>
                <a:ea typeface="汉仪旗黑-50S Light"/>
                <a:cs typeface="汉仪旗黑-50S Light"/>
              </a:defRPr>
            </a:lvl1pPr>
          </a:lstStyle>
          <a:p>
            <a:r>
              <a:rPr lang="zh-CN" altLang="en-US" noProof="1"/>
              <a:t>点击插入图表</a:t>
            </a:r>
            <a:endParaRPr lang="en-US" altLang="zh-CN" noProof="1"/>
          </a:p>
          <a:p>
            <a:endParaRPr lang="zh-CN" altLang="en-US" dirty="0"/>
          </a:p>
        </p:txBody>
      </p:sp>
      <p:sp>
        <p:nvSpPr>
          <p:cNvPr id="9" name="Chart Placeholder 5"/>
          <p:cNvSpPr>
            <a:spLocks noGrp="1"/>
          </p:cNvSpPr>
          <p:nvPr>
            <p:ph type="chart" sz="quarter" idx="13" hasCustomPrompt="1"/>
          </p:nvPr>
        </p:nvSpPr>
        <p:spPr>
          <a:xfrm>
            <a:off x="10178141" y="1600198"/>
            <a:ext cx="2520000" cy="4932364"/>
          </a:xfrm>
          <a:prstGeom prst="rect">
            <a:avLst/>
          </a:prstGeom>
        </p:spPr>
        <p:txBody>
          <a:bodyPr/>
          <a:lstStyle>
            <a:lvl1pPr marL="285750" marR="0" indent="-285750" algn="l" defTabSz="974725" rtl="0" eaLnBrk="1" fontAlgn="base" latinLnBrk="0" hangingPunct="1">
              <a:lnSpc>
                <a:spcPct val="90000"/>
              </a:lnSpc>
              <a:spcBef>
                <a:spcPts val="106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400">
                <a:latin typeface="汉仪旗黑-50S Light"/>
                <a:ea typeface="汉仪旗黑-50S Light"/>
                <a:cs typeface="汉仪旗黑-50S Light"/>
              </a:defRPr>
            </a:lvl1pPr>
          </a:lstStyle>
          <a:p>
            <a:r>
              <a:rPr lang="zh-CN" altLang="en-US" noProof="1"/>
              <a:t>点击插入图表</a:t>
            </a:r>
            <a:endParaRPr lang="en-US" altLang="zh-CN" noProof="1"/>
          </a:p>
          <a:p>
            <a:endParaRPr lang="zh-CN" alt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4775200" y="6626225"/>
            <a:ext cx="7662863" cy="187325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900" b="0" i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Harmonia Sans Pro Cyr"/>
              </a:defRPr>
            </a:lvl1pPr>
          </a:lstStyle>
          <a:p>
            <a:pPr lvl="0"/>
            <a:r>
              <a:rPr lang="en-US" altLang="zh-CN" sz="900" dirty="0"/>
              <a:t>Source</a:t>
            </a:r>
            <a:r>
              <a:rPr lang="zh-CN" altLang="en-US" sz="900" dirty="0"/>
              <a:t>：</a:t>
            </a:r>
            <a:endParaRPr lang="en-US" altLang="zh-CN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5624" y="538163"/>
            <a:ext cx="11882439" cy="9061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800"/>
              </a:lnSpc>
              <a:defRPr sz="3200" b="1">
                <a:solidFill>
                  <a:schemeClr val="bg2"/>
                </a:solidFill>
                <a:latin typeface="+mj-lt"/>
                <a:ea typeface="汉仪旗黑-70S" panose="00020600040101010101" pitchFamily="18" charset="-122"/>
                <a:cs typeface="汉仪旗黑-70S" panose="00020600040101010101" pitchFamily="18" charset="-122"/>
              </a:defRPr>
            </a:lvl1pPr>
          </a:lstStyle>
          <a:p>
            <a:r>
              <a:rPr lang="zh-CN" altLang="en-US" noProof="1"/>
              <a:t>点击修改一行标题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55625" y="1600201"/>
            <a:ext cx="3952875" cy="49323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</a:schemeClr>
                </a:solidFill>
                <a:latin typeface="+mj-lt"/>
                <a:ea typeface="汉仪旗黑-50S Light"/>
                <a:cs typeface="汉仪旗黑-50S Light"/>
              </a:defRPr>
            </a:lvl1pPr>
            <a:lvl2pPr marL="0">
              <a:lnSpc>
                <a:spcPts val="2300"/>
              </a:lnSpc>
              <a:defRPr sz="1600">
                <a:solidFill>
                  <a:schemeClr val="tx1">
                    <a:lumMod val="75000"/>
                  </a:schemeClr>
                </a:solidFill>
                <a:latin typeface="+mj-lt"/>
                <a:ea typeface="汉仪旗黑-50S Light"/>
                <a:cs typeface="汉仪旗黑-50S Light"/>
              </a:defRPr>
            </a:lvl2pPr>
            <a:lvl3pPr marL="539750" marR="0" indent="-243205" algn="l" defTabSz="974725" rtl="0" eaLnBrk="1" fontAlgn="base" latinLnBrk="0" hangingPunct="1">
              <a:lnSpc>
                <a:spcPts val="2000"/>
              </a:lnSpc>
              <a:spcBef>
                <a:spcPts val="54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600">
                <a:latin typeface="+mj-ea"/>
                <a:ea typeface="+mj-ea"/>
              </a:defRPr>
            </a:lvl3pPr>
            <a:lvl4pPr marL="791845">
              <a:lnSpc>
                <a:spcPts val="2000"/>
              </a:lnSpc>
              <a:defRPr sz="1600">
                <a:latin typeface="+mj-ea"/>
                <a:ea typeface="+mj-ea"/>
              </a:defRPr>
            </a:lvl4pPr>
          </a:lstStyle>
          <a:p>
            <a:pPr lvl="0"/>
            <a:r>
              <a:rPr lang="zh-CN" altLang="en-US" dirty="0"/>
              <a:t>点击修改内文</a:t>
            </a:r>
            <a:endParaRPr lang="en-US" altLang="zh-CN" dirty="0"/>
          </a:p>
          <a:p>
            <a:pPr lvl="1"/>
            <a:r>
              <a:rPr lang="zh-CN" altLang="en-US" dirty="0"/>
              <a:t>点击修改内文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12993688" cy="73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6911975"/>
            <a:ext cx="728663" cy="12541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4"/>
          <p:cNvSpPr>
            <a:spLocks noChangeArrowheads="1"/>
          </p:cNvSpPr>
          <p:nvPr userDrawn="1"/>
        </p:nvSpPr>
        <p:spPr bwMode="auto">
          <a:xfrm>
            <a:off x="11852275" y="6896100"/>
            <a:ext cx="601663" cy="138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spAutoFit/>
          </a:bodyPr>
          <a:lstStyle/>
          <a:p>
            <a:pPr algn="r"/>
            <a:fld id="{748B4311-C51D-4D04-A9FB-7D7D9284F7D3}" type="slidenum">
              <a:rPr lang="en-US" altLang="zh-TW" sz="900">
                <a:solidFill>
                  <a:schemeClr val="bg1"/>
                </a:solidFill>
                <a:ea typeface="PMingLiU" panose="02020500000000000000" pitchFamily="18" charset="-120"/>
              </a:rPr>
              <a:t>‹#›</a:t>
            </a:fld>
            <a:endParaRPr lang="en-US" altLang="zh-TW" sz="900">
              <a:solidFill>
                <a:schemeClr val="bg1"/>
              </a:solidFill>
              <a:ea typeface="PMingLiU" panose="02020500000000000000" pitchFamily="18" charset="-120"/>
            </a:endParaRP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1" hasCustomPrompt="1"/>
          </p:nvPr>
        </p:nvSpPr>
        <p:spPr>
          <a:xfrm>
            <a:off x="4775199" y="1600199"/>
            <a:ext cx="2520000" cy="4932363"/>
          </a:xfrm>
          <a:prstGeom prst="rect">
            <a:avLst/>
          </a:prstGeom>
        </p:spPr>
        <p:txBody>
          <a:bodyPr vert="horz" lIns="0" tIns="0" rIns="0" bIns="0"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汉仪旗黑-50S Light"/>
                <a:ea typeface="汉仪旗黑-50S Light"/>
                <a:cs typeface="汉仪旗黑-50S Light"/>
              </a:defRPr>
            </a:lvl1pPr>
          </a:lstStyle>
          <a:p>
            <a:r>
              <a:rPr lang="zh-CN" altLang="en-US" noProof="1"/>
              <a:t>点击插入图表</a:t>
            </a:r>
            <a:endParaRPr lang="en-US" noProof="1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 hasCustomPrompt="1"/>
          </p:nvPr>
        </p:nvSpPr>
        <p:spPr>
          <a:xfrm>
            <a:off x="7466590" y="1600198"/>
            <a:ext cx="2520000" cy="4932364"/>
          </a:xfrm>
          <a:prstGeom prst="rect">
            <a:avLst/>
          </a:prstGeom>
        </p:spPr>
        <p:txBody>
          <a:bodyPr/>
          <a:lstStyle>
            <a:lvl1pPr marL="285750" marR="0" indent="-285750" algn="l" defTabSz="974725" rtl="0" eaLnBrk="1" fontAlgn="base" latinLnBrk="0" hangingPunct="1">
              <a:lnSpc>
                <a:spcPct val="90000"/>
              </a:lnSpc>
              <a:spcBef>
                <a:spcPts val="106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汉仪旗黑-50S Light"/>
                <a:ea typeface="汉仪旗黑-50S Light"/>
                <a:cs typeface="汉仪旗黑-50S Light"/>
              </a:defRPr>
            </a:lvl1pPr>
          </a:lstStyle>
          <a:p>
            <a:r>
              <a:rPr lang="zh-CN" altLang="en-US" noProof="1"/>
              <a:t>点击插入图表</a:t>
            </a:r>
            <a:endParaRPr lang="en-US" altLang="zh-CN" noProof="1"/>
          </a:p>
          <a:p>
            <a:endParaRPr lang="zh-CN" altLang="en-US" dirty="0"/>
          </a:p>
        </p:txBody>
      </p:sp>
      <p:sp>
        <p:nvSpPr>
          <p:cNvPr id="9" name="Chart Placeholder 5"/>
          <p:cNvSpPr>
            <a:spLocks noGrp="1"/>
          </p:cNvSpPr>
          <p:nvPr>
            <p:ph type="chart" sz="quarter" idx="13" hasCustomPrompt="1"/>
          </p:nvPr>
        </p:nvSpPr>
        <p:spPr>
          <a:xfrm>
            <a:off x="10178141" y="1600198"/>
            <a:ext cx="2520000" cy="4932364"/>
          </a:xfrm>
          <a:prstGeom prst="rect">
            <a:avLst/>
          </a:prstGeom>
        </p:spPr>
        <p:txBody>
          <a:bodyPr/>
          <a:lstStyle>
            <a:lvl1pPr marL="285750" marR="0" indent="-285750" algn="l" defTabSz="974725" rtl="0" eaLnBrk="1" fontAlgn="base" latinLnBrk="0" hangingPunct="1">
              <a:lnSpc>
                <a:spcPct val="90000"/>
              </a:lnSpc>
              <a:spcBef>
                <a:spcPts val="106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汉仪旗黑-50S Light"/>
                <a:ea typeface="汉仪旗黑-50S Light"/>
                <a:cs typeface="汉仪旗黑-50S Light"/>
              </a:defRPr>
            </a:lvl1pPr>
          </a:lstStyle>
          <a:p>
            <a:r>
              <a:rPr lang="zh-CN" altLang="en-US" noProof="1"/>
              <a:t>点击插入图表</a:t>
            </a:r>
            <a:endParaRPr lang="en-US" altLang="zh-CN" noProof="1"/>
          </a:p>
          <a:p>
            <a:endParaRPr lang="zh-CN" altLang="en-US" dirty="0"/>
          </a:p>
        </p:txBody>
      </p:sp>
      <p:sp>
        <p:nvSpPr>
          <p:cNvPr id="14" name="Rectangle 3"/>
          <p:cNvSpPr>
            <a:spLocks noChangeArrowheads="1"/>
          </p:cNvSpPr>
          <p:nvPr userDrawn="1"/>
        </p:nvSpPr>
        <p:spPr bwMode="auto">
          <a:xfrm>
            <a:off x="1436713" y="6896100"/>
            <a:ext cx="727495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129909" bIns="0" anchor="b">
            <a:spAutoFit/>
          </a:bodyPr>
          <a:lstStyle/>
          <a:p>
            <a:fld id="{0145741D-9072-47D2-BCD6-31971CA2E560}" type="datetime1">
              <a:rPr lang="zh-CN" altLang="en-US" sz="900" smtClean="0">
                <a:solidFill>
                  <a:schemeClr val="bg1"/>
                </a:solidFill>
                <a:latin typeface="+mj-lt"/>
                <a:ea typeface="PMingLiU" panose="02020500000000000000" pitchFamily="18" charset="-120"/>
              </a:rPr>
              <a:t>2019/10/29</a:t>
            </a:fld>
            <a:endParaRPr lang="en-US" altLang="zh-TW" sz="900" dirty="0">
              <a:solidFill>
                <a:schemeClr val="bg1"/>
              </a:solidFill>
              <a:latin typeface="+mj-lt"/>
              <a:ea typeface="PMingLiU" panose="02020500000000000000" pitchFamily="18" charset="-120"/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4775200" y="6626225"/>
            <a:ext cx="7662863" cy="187325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900" b="0" i="0">
                <a:solidFill>
                  <a:schemeClr val="bg1"/>
                </a:solidFill>
                <a:latin typeface="+mn-lt"/>
                <a:ea typeface="+mn-ea"/>
                <a:cs typeface="Harmonia Sans Pro Cyr"/>
              </a:defRPr>
            </a:lvl1pPr>
          </a:lstStyle>
          <a:p>
            <a:pPr lvl="0"/>
            <a:r>
              <a:rPr lang="en-US" altLang="zh-CN" sz="900" dirty="0"/>
              <a:t>Source</a:t>
            </a:r>
            <a:r>
              <a:rPr lang="zh-CN" altLang="en-US" sz="900" dirty="0"/>
              <a:t>：</a:t>
            </a:r>
            <a:endParaRPr lang="en-US" altLang="zh-CN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55624" y="538163"/>
            <a:ext cx="11882439" cy="9061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800"/>
              </a:lnSpc>
              <a:defRPr sz="3200" b="1">
                <a:solidFill>
                  <a:schemeClr val="bg2"/>
                </a:solidFill>
                <a:latin typeface="+mj-lt"/>
                <a:ea typeface="汉仪旗黑-70S" panose="00020600040101010101" pitchFamily="18" charset="-122"/>
                <a:cs typeface="汉仪旗黑-70S" panose="00020600040101010101" pitchFamily="18" charset="-122"/>
              </a:defRPr>
            </a:lvl1pPr>
          </a:lstStyle>
          <a:p>
            <a:r>
              <a:rPr lang="zh-CN" altLang="en-US" noProof="1"/>
              <a:t>点击修改一行标题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55625" y="1600201"/>
            <a:ext cx="3952875" cy="49323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+mj-lt"/>
                <a:ea typeface="汉仪旗黑-50S Light"/>
                <a:cs typeface="汉仪旗黑-50S Light"/>
              </a:defRPr>
            </a:lvl1pPr>
            <a:lvl2pPr marL="0">
              <a:lnSpc>
                <a:spcPts val="2300"/>
              </a:lnSpc>
              <a:defRPr sz="1600">
                <a:solidFill>
                  <a:schemeClr val="bg1"/>
                </a:solidFill>
                <a:latin typeface="+mj-lt"/>
                <a:ea typeface="汉仪旗黑-50S Light"/>
                <a:cs typeface="汉仪旗黑-50S Light"/>
              </a:defRPr>
            </a:lvl2pPr>
            <a:lvl3pPr marL="539750" marR="0" indent="-243205" algn="l" defTabSz="974725" rtl="0" eaLnBrk="1" fontAlgn="base" latinLnBrk="0" hangingPunct="1">
              <a:lnSpc>
                <a:spcPts val="2000"/>
              </a:lnSpc>
              <a:spcBef>
                <a:spcPts val="54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600">
                <a:latin typeface="+mj-ea"/>
                <a:ea typeface="+mj-ea"/>
              </a:defRPr>
            </a:lvl3pPr>
            <a:lvl4pPr marL="791845">
              <a:lnSpc>
                <a:spcPts val="2000"/>
              </a:lnSpc>
              <a:defRPr sz="1600">
                <a:latin typeface="+mj-ea"/>
                <a:ea typeface="+mj-ea"/>
              </a:defRPr>
            </a:lvl4pPr>
          </a:lstStyle>
          <a:p>
            <a:pPr lvl="0"/>
            <a:r>
              <a:rPr lang="zh-CN" altLang="en-US" dirty="0"/>
              <a:t>点击修改内文</a:t>
            </a:r>
            <a:endParaRPr lang="en-US" altLang="zh-CN" dirty="0"/>
          </a:p>
          <a:p>
            <a:pPr lvl="1"/>
            <a:r>
              <a:rPr lang="zh-CN" altLang="en-US" dirty="0"/>
              <a:t>点击修改内文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0"/>
          <p:cNvSpPr>
            <a:spLocks noGrp="1"/>
          </p:cNvSpPr>
          <p:nvPr>
            <p:ph type="pic" sz="quarter" idx="13" hasCustomPrompt="1"/>
          </p:nvPr>
        </p:nvSpPr>
        <p:spPr>
          <a:xfrm>
            <a:off x="4775200" y="1600201"/>
            <a:ext cx="7662863" cy="493236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0" tIns="0" rIns="0" bIns="0">
            <a:normAutofit/>
          </a:bodyPr>
          <a:lstStyle>
            <a:lvl1pPr>
              <a:defRPr sz="1400">
                <a:latin typeface="汉仪旗黑-50S Light"/>
                <a:ea typeface="汉仪旗黑-50S Light"/>
                <a:cs typeface="汉仪旗黑-50S Light"/>
              </a:defRPr>
            </a:lvl1pPr>
          </a:lstStyle>
          <a:p>
            <a:r>
              <a:rPr lang="zh-CN" altLang="en-US" noProof="1"/>
              <a:t>点击插入图片</a:t>
            </a:r>
            <a:endParaRPr lang="en-US" noProof="1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4775200" y="6626225"/>
            <a:ext cx="7662863" cy="187325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900" b="0" i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Harmonia Sans Pro Cyr"/>
              </a:defRPr>
            </a:lvl1pPr>
          </a:lstStyle>
          <a:p>
            <a:pPr lvl="0"/>
            <a:r>
              <a:rPr lang="en-US" altLang="zh-CN" sz="900" dirty="0"/>
              <a:t>Source</a:t>
            </a:r>
            <a:r>
              <a:rPr lang="zh-CN" altLang="en-US" sz="900" dirty="0"/>
              <a:t>：</a:t>
            </a:r>
            <a:endParaRPr lang="en-US" altLang="zh-CN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55624" y="538163"/>
            <a:ext cx="11882439" cy="9061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800"/>
              </a:lnSpc>
              <a:defRPr sz="3200" b="1">
                <a:solidFill>
                  <a:schemeClr val="bg2"/>
                </a:solidFill>
                <a:latin typeface="+mj-lt"/>
                <a:ea typeface="汉仪旗黑-70S" panose="00020600040101010101" pitchFamily="18" charset="-122"/>
                <a:cs typeface="汉仪旗黑-70S" panose="00020600040101010101" pitchFamily="18" charset="-122"/>
              </a:defRPr>
            </a:lvl1pPr>
          </a:lstStyle>
          <a:p>
            <a:r>
              <a:rPr lang="zh-CN" altLang="en-US" noProof="1"/>
              <a:t>点击修改一行标题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55625" y="1600201"/>
            <a:ext cx="3952875" cy="49323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</a:schemeClr>
                </a:solidFill>
                <a:latin typeface="+mj-lt"/>
                <a:ea typeface="汉仪旗黑-50S Light"/>
                <a:cs typeface="汉仪旗黑-50S Light"/>
              </a:defRPr>
            </a:lvl1pPr>
            <a:lvl2pPr marL="0">
              <a:lnSpc>
                <a:spcPts val="2300"/>
              </a:lnSpc>
              <a:defRPr sz="1600">
                <a:solidFill>
                  <a:schemeClr val="tx1">
                    <a:lumMod val="75000"/>
                  </a:schemeClr>
                </a:solidFill>
                <a:latin typeface="+mj-lt"/>
                <a:ea typeface="汉仪旗黑-50S Light"/>
                <a:cs typeface="汉仪旗黑-50S Light"/>
              </a:defRPr>
            </a:lvl2pPr>
            <a:lvl3pPr marL="539750" marR="0" indent="-243205" algn="l" defTabSz="974725" rtl="0" eaLnBrk="1" fontAlgn="base" latinLnBrk="0" hangingPunct="1">
              <a:lnSpc>
                <a:spcPts val="2000"/>
              </a:lnSpc>
              <a:spcBef>
                <a:spcPts val="54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600">
                <a:latin typeface="+mj-ea"/>
                <a:ea typeface="+mj-ea"/>
              </a:defRPr>
            </a:lvl3pPr>
            <a:lvl4pPr marL="791845">
              <a:lnSpc>
                <a:spcPts val="2000"/>
              </a:lnSpc>
              <a:defRPr sz="1600">
                <a:latin typeface="+mj-ea"/>
                <a:ea typeface="+mj-ea"/>
              </a:defRPr>
            </a:lvl4pPr>
          </a:lstStyle>
          <a:p>
            <a:pPr lvl="0"/>
            <a:r>
              <a:rPr lang="zh-CN" altLang="en-US" dirty="0"/>
              <a:t>点击修改内文</a:t>
            </a:r>
            <a:endParaRPr lang="en-US" altLang="zh-CN" dirty="0"/>
          </a:p>
          <a:p>
            <a:pPr lvl="1"/>
            <a:r>
              <a:rPr lang="zh-CN" altLang="en-US" dirty="0"/>
              <a:t>点击修改内文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40447"/>
            <a:ext cx="12993688" cy="73461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91378" tIns="45688" rIns="91378" bIns="45688">
            <a:normAutofit/>
          </a:bodyPr>
          <a:lstStyle>
            <a:lvl1pPr>
              <a:defRPr sz="1400"/>
            </a:lvl1pPr>
          </a:lstStyle>
          <a:p>
            <a:r>
              <a:rPr lang="zh-CN" altLang="en-US" noProof="1"/>
              <a:t>点击插入图片</a:t>
            </a:r>
            <a:endParaRPr lang="en-US" altLang="zh-CN" noProof="1"/>
          </a:p>
        </p:txBody>
      </p:sp>
      <p:pic>
        <p:nvPicPr>
          <p:cNvPr id="6" name="Picture 1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6858000"/>
            <a:ext cx="1041400" cy="1793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>
          <a:xfrm>
            <a:off x="555625" y="4826000"/>
            <a:ext cx="2501900" cy="388938"/>
          </a:xfrm>
          <a:prstGeom prst="rect">
            <a:avLst/>
          </a:prstGeom>
        </p:spPr>
        <p:txBody>
          <a:bodyPr lIns="0" tIns="0" rIns="0" bIns="0"/>
          <a:lstStyle>
            <a:lvl1pPr fontAlgn="auto">
              <a:defRPr sz="1600" b="1" i="0" baseline="0" noProof="1" smtClean="0">
                <a:solidFill>
                  <a:schemeClr val="tx1">
                    <a:lumMod val="75000"/>
                  </a:schemeClr>
                </a:solidFill>
                <a:latin typeface="Harmonia Sans Pro Cyr" panose="020B0502030402020204" pitchFamily="34" charset="0"/>
                <a:ea typeface="Harmonia Sans Pro Cyr" panose="020B0502030402020204" pitchFamily="34" charset="0"/>
                <a:cs typeface="Harmonia Sans Pro Cyr" panose="020B0502030402020204" pitchFamily="34" charset="0"/>
              </a:defRPr>
            </a:lvl1pPr>
          </a:lstStyle>
          <a:p>
            <a:fld id="{25FCFAE0-289F-436C-AAEE-D686D422AA3B}" type="datetime1">
              <a:rPr lang="zh-CN" altLang="en-US" smtClean="0"/>
              <a:t>2019/10/29</a:t>
            </a:fld>
            <a:endParaRPr lang="zh-CN" altLang="en-US" dirty="0"/>
          </a:p>
        </p:txBody>
      </p:sp>
      <p:pic>
        <p:nvPicPr>
          <p:cNvPr id="9" name="Picture 1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7366" y="499303"/>
            <a:ext cx="539750" cy="5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55625" y="1403350"/>
            <a:ext cx="11891963" cy="20568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6000"/>
              </a:lnSpc>
              <a:buNone/>
              <a:defRPr sz="5400" b="1">
                <a:solidFill>
                  <a:schemeClr val="tx1">
                    <a:lumMod val="75000"/>
                  </a:schemeClr>
                </a:solidFill>
                <a:latin typeface="+mj-lt"/>
                <a:ea typeface="汉仪旗黑-70S" panose="00020600040101010101" pitchFamily="18" charset="-122"/>
                <a:cs typeface="汉仪旗黑-7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点击修改标题（单行</a:t>
            </a:r>
            <a:r>
              <a:rPr lang="en-US" altLang="zh-CN" dirty="0"/>
              <a:t>/</a:t>
            </a:r>
            <a:r>
              <a:rPr lang="zh-CN" altLang="en-US" dirty="0"/>
              <a:t>双行）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5625" y="3460173"/>
            <a:ext cx="11882438" cy="136582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 b="1">
                <a:solidFill>
                  <a:schemeClr val="tx1">
                    <a:lumMod val="75000"/>
                  </a:schemeClr>
                </a:solidFill>
                <a:latin typeface="+mj-lt"/>
                <a:ea typeface="汉仪旗黑-70S" panose="00020600040101010101" pitchFamily="18" charset="-122"/>
                <a:cs typeface="汉仪旗黑-70S" panose="00020600040101010101" pitchFamily="18" charset="-122"/>
              </a:defRPr>
            </a:lvl1pPr>
            <a:lvl2pPr marL="487045" indent="0" algn="ctr">
              <a:buNone/>
              <a:defRPr sz="2130"/>
            </a:lvl2pPr>
            <a:lvl3pPr marL="974090" indent="0" algn="ctr">
              <a:buNone/>
              <a:defRPr sz="1920"/>
            </a:lvl3pPr>
            <a:lvl4pPr marL="1461135" indent="0" algn="ctr">
              <a:buNone/>
              <a:defRPr sz="1705"/>
            </a:lvl4pPr>
            <a:lvl5pPr marL="1948180" indent="0" algn="ctr">
              <a:buNone/>
              <a:defRPr sz="1705"/>
            </a:lvl5pPr>
            <a:lvl6pPr marL="2435225" indent="0" algn="ctr">
              <a:buNone/>
              <a:defRPr sz="1705"/>
            </a:lvl6pPr>
            <a:lvl7pPr marL="2922270" indent="0" algn="ctr">
              <a:buNone/>
              <a:defRPr sz="1705"/>
            </a:lvl7pPr>
            <a:lvl8pPr marL="3409315" indent="0" algn="ctr">
              <a:buNone/>
              <a:defRPr sz="1705"/>
            </a:lvl8pPr>
            <a:lvl9pPr marL="3896360" indent="0" algn="ctr">
              <a:buNone/>
              <a:defRPr sz="1705"/>
            </a:lvl9pPr>
          </a:lstStyle>
          <a:p>
            <a:r>
              <a:rPr lang="zh-CN" altLang="en-US" noProof="1"/>
              <a:t>点击修改副标题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0"/>
          <p:cNvSpPr>
            <a:spLocks noGrp="1"/>
          </p:cNvSpPr>
          <p:nvPr>
            <p:ph type="pic" sz="quarter" idx="15" hasCustomPrompt="1"/>
          </p:nvPr>
        </p:nvSpPr>
        <p:spPr>
          <a:xfrm>
            <a:off x="4775200" y="1620449"/>
            <a:ext cx="3765685" cy="23885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0" tIns="0" rIns="0" bIns="0">
            <a:normAutofit/>
          </a:bodyPr>
          <a:lstStyle>
            <a:lvl1pPr>
              <a:defRPr sz="1400">
                <a:latin typeface="汉仪旗黑-50S Light"/>
                <a:ea typeface="汉仪旗黑-50S Light"/>
                <a:cs typeface="汉仪旗黑-50S Light"/>
              </a:defRPr>
            </a:lvl1pPr>
          </a:lstStyle>
          <a:p>
            <a:r>
              <a:rPr lang="zh-CN" altLang="en-US" noProof="1"/>
              <a:t>点击插入图片</a:t>
            </a:r>
            <a:endParaRPr lang="en-US" altLang="zh-CN" noProof="1"/>
          </a:p>
        </p:txBody>
      </p:sp>
      <p:sp>
        <p:nvSpPr>
          <p:cNvPr id="11" name="Picture Placeholder 20"/>
          <p:cNvSpPr>
            <a:spLocks noGrp="1"/>
          </p:cNvSpPr>
          <p:nvPr>
            <p:ph type="pic" sz="quarter" idx="16" hasCustomPrompt="1"/>
          </p:nvPr>
        </p:nvSpPr>
        <p:spPr>
          <a:xfrm>
            <a:off x="8672378" y="1620449"/>
            <a:ext cx="3765685" cy="491211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0" tIns="0" rIns="0" bIns="0">
            <a:normAutofit/>
          </a:bodyPr>
          <a:lstStyle>
            <a:lvl1pPr>
              <a:defRPr sz="1400">
                <a:latin typeface="汉仪旗黑-50S Light"/>
                <a:ea typeface="汉仪旗黑-50S Light"/>
                <a:cs typeface="汉仪旗黑-50S Light"/>
              </a:defRPr>
            </a:lvl1pPr>
          </a:lstStyle>
          <a:p>
            <a:r>
              <a:rPr lang="zh-CN" altLang="en-US" noProof="1"/>
              <a:t>点击插入图片</a:t>
            </a:r>
            <a:endParaRPr lang="en-US" altLang="zh-CN" noProof="1"/>
          </a:p>
        </p:txBody>
      </p:sp>
      <p:sp>
        <p:nvSpPr>
          <p:cNvPr id="14" name="Picture Placeholder 20"/>
          <p:cNvSpPr>
            <a:spLocks noGrp="1"/>
          </p:cNvSpPr>
          <p:nvPr>
            <p:ph type="pic" sz="quarter" idx="17" hasCustomPrompt="1"/>
          </p:nvPr>
        </p:nvSpPr>
        <p:spPr>
          <a:xfrm>
            <a:off x="4775200" y="4144047"/>
            <a:ext cx="3765685" cy="23885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0" tIns="0" rIns="0" bIns="0">
            <a:normAutofit/>
          </a:bodyPr>
          <a:lstStyle>
            <a:lvl1pPr>
              <a:defRPr sz="1400">
                <a:latin typeface="汉仪旗黑-50S Light"/>
                <a:ea typeface="汉仪旗黑-50S Light"/>
                <a:cs typeface="汉仪旗黑-50S Light"/>
              </a:defRPr>
            </a:lvl1pPr>
          </a:lstStyle>
          <a:p>
            <a:r>
              <a:rPr lang="zh-CN" altLang="en-US" noProof="1"/>
              <a:t>点击插入图片</a:t>
            </a:r>
            <a:endParaRPr lang="en-US" altLang="zh-CN" noProof="1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4775200" y="6626225"/>
            <a:ext cx="7662863" cy="187325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900" b="0" i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Harmonia Sans Pro Cyr"/>
              </a:defRPr>
            </a:lvl1pPr>
          </a:lstStyle>
          <a:p>
            <a:pPr lvl="0"/>
            <a:r>
              <a:rPr lang="en-US" altLang="zh-CN" sz="900" dirty="0"/>
              <a:t>Source</a:t>
            </a:r>
            <a:r>
              <a:rPr lang="zh-CN" altLang="en-US" sz="900" dirty="0"/>
              <a:t>：</a:t>
            </a:r>
            <a:endParaRPr lang="en-US" altLang="zh-CN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5624" y="538163"/>
            <a:ext cx="11882439" cy="9061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800"/>
              </a:lnSpc>
              <a:defRPr sz="3200" b="1">
                <a:solidFill>
                  <a:schemeClr val="bg2"/>
                </a:solidFill>
                <a:latin typeface="+mj-lt"/>
                <a:ea typeface="汉仪旗黑-70S" panose="00020600040101010101" pitchFamily="18" charset="-122"/>
                <a:cs typeface="汉仪旗黑-70S" panose="00020600040101010101" pitchFamily="18" charset="-122"/>
              </a:defRPr>
            </a:lvl1pPr>
          </a:lstStyle>
          <a:p>
            <a:r>
              <a:rPr lang="zh-CN" altLang="en-US" noProof="1"/>
              <a:t>点击修改一行标题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55625" y="1600201"/>
            <a:ext cx="3952875" cy="49323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</a:schemeClr>
                </a:solidFill>
                <a:latin typeface="+mj-lt"/>
                <a:ea typeface="汉仪旗黑-50S Light"/>
                <a:cs typeface="汉仪旗黑-50S Light"/>
              </a:defRPr>
            </a:lvl1pPr>
            <a:lvl2pPr marL="0">
              <a:lnSpc>
                <a:spcPts val="2300"/>
              </a:lnSpc>
              <a:defRPr sz="1600">
                <a:solidFill>
                  <a:schemeClr val="tx1">
                    <a:lumMod val="75000"/>
                  </a:schemeClr>
                </a:solidFill>
                <a:latin typeface="+mj-lt"/>
                <a:ea typeface="汉仪旗黑-50S Light"/>
                <a:cs typeface="汉仪旗黑-50S Light"/>
              </a:defRPr>
            </a:lvl2pPr>
            <a:lvl3pPr marL="539750" marR="0" indent="-243205" algn="l" defTabSz="974725" rtl="0" eaLnBrk="1" fontAlgn="base" latinLnBrk="0" hangingPunct="1">
              <a:lnSpc>
                <a:spcPts val="2000"/>
              </a:lnSpc>
              <a:spcBef>
                <a:spcPts val="54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600">
                <a:latin typeface="+mj-ea"/>
                <a:ea typeface="+mj-ea"/>
              </a:defRPr>
            </a:lvl3pPr>
            <a:lvl4pPr marL="791845">
              <a:lnSpc>
                <a:spcPts val="2000"/>
              </a:lnSpc>
              <a:defRPr sz="1600">
                <a:latin typeface="+mj-ea"/>
                <a:ea typeface="+mj-ea"/>
              </a:defRPr>
            </a:lvl4pPr>
          </a:lstStyle>
          <a:p>
            <a:pPr lvl="0"/>
            <a:r>
              <a:rPr lang="zh-CN" altLang="en-US" dirty="0"/>
              <a:t>点击修改内文</a:t>
            </a:r>
            <a:endParaRPr lang="en-US" altLang="zh-CN" dirty="0"/>
          </a:p>
          <a:p>
            <a:pPr lvl="1"/>
            <a:r>
              <a:rPr lang="zh-CN" altLang="en-US" dirty="0"/>
              <a:t>点击修改内文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0"/>
          <p:cNvSpPr>
            <a:spLocks noGrp="1"/>
          </p:cNvSpPr>
          <p:nvPr>
            <p:ph type="pic" sz="quarter" idx="15" hasCustomPrompt="1"/>
          </p:nvPr>
        </p:nvSpPr>
        <p:spPr>
          <a:xfrm>
            <a:off x="4775200" y="1620449"/>
            <a:ext cx="3765685" cy="23885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0" tIns="0" rIns="0" bIns="0">
            <a:normAutofit/>
          </a:bodyPr>
          <a:lstStyle>
            <a:lvl1pPr>
              <a:defRPr sz="1400">
                <a:latin typeface="汉仪旗黑-50S Light"/>
                <a:ea typeface="汉仪旗黑-50S Light"/>
                <a:cs typeface="汉仪旗黑-50S Light"/>
              </a:defRPr>
            </a:lvl1pPr>
          </a:lstStyle>
          <a:p>
            <a:r>
              <a:rPr lang="zh-CN" altLang="en-US" noProof="1"/>
              <a:t>点击插入图片</a:t>
            </a:r>
            <a:endParaRPr lang="en-US" altLang="zh-CN" noProof="1"/>
          </a:p>
        </p:txBody>
      </p:sp>
      <p:sp>
        <p:nvSpPr>
          <p:cNvPr id="12" name="Picture Placeholder 20"/>
          <p:cNvSpPr>
            <a:spLocks noGrp="1"/>
          </p:cNvSpPr>
          <p:nvPr>
            <p:ph type="pic" sz="quarter" idx="16" hasCustomPrompt="1"/>
          </p:nvPr>
        </p:nvSpPr>
        <p:spPr>
          <a:xfrm>
            <a:off x="8672378" y="1620449"/>
            <a:ext cx="3765685" cy="23885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0" tIns="0" rIns="0" bIns="0">
            <a:normAutofit/>
          </a:bodyPr>
          <a:lstStyle>
            <a:lvl1pPr>
              <a:defRPr sz="1400">
                <a:latin typeface="汉仪旗黑-50S Light"/>
                <a:ea typeface="汉仪旗黑-50S Light"/>
                <a:cs typeface="汉仪旗黑-50S Light"/>
              </a:defRPr>
            </a:lvl1pPr>
          </a:lstStyle>
          <a:p>
            <a:r>
              <a:rPr lang="zh-CN" altLang="en-US" noProof="1"/>
              <a:t>点击插入图片</a:t>
            </a:r>
            <a:endParaRPr lang="en-US" altLang="zh-CN" noProof="1"/>
          </a:p>
        </p:txBody>
      </p:sp>
      <p:sp>
        <p:nvSpPr>
          <p:cNvPr id="13" name="Picture Placeholder 20"/>
          <p:cNvSpPr>
            <a:spLocks noGrp="1"/>
          </p:cNvSpPr>
          <p:nvPr>
            <p:ph type="pic" sz="quarter" idx="17" hasCustomPrompt="1"/>
          </p:nvPr>
        </p:nvSpPr>
        <p:spPr>
          <a:xfrm>
            <a:off x="4775200" y="4144047"/>
            <a:ext cx="3765685" cy="23885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0" tIns="0" rIns="0" bIns="0">
            <a:normAutofit/>
          </a:bodyPr>
          <a:lstStyle>
            <a:lvl1pPr>
              <a:defRPr sz="1400">
                <a:latin typeface="汉仪旗黑-50S Light"/>
                <a:ea typeface="汉仪旗黑-50S Light"/>
                <a:cs typeface="汉仪旗黑-50S Light"/>
              </a:defRPr>
            </a:lvl1pPr>
          </a:lstStyle>
          <a:p>
            <a:r>
              <a:rPr lang="zh-CN" altLang="en-US" noProof="1"/>
              <a:t>点击插入图片</a:t>
            </a:r>
            <a:endParaRPr lang="en-US" altLang="zh-CN" noProof="1"/>
          </a:p>
        </p:txBody>
      </p:sp>
      <p:sp>
        <p:nvSpPr>
          <p:cNvPr id="14" name="Picture Placeholder 20"/>
          <p:cNvSpPr>
            <a:spLocks noGrp="1"/>
          </p:cNvSpPr>
          <p:nvPr>
            <p:ph type="pic" sz="quarter" idx="18" hasCustomPrompt="1"/>
          </p:nvPr>
        </p:nvSpPr>
        <p:spPr>
          <a:xfrm>
            <a:off x="8672378" y="4144047"/>
            <a:ext cx="3765685" cy="23885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0" tIns="0" rIns="0" bIns="0">
            <a:normAutofit/>
          </a:bodyPr>
          <a:lstStyle>
            <a:lvl1pPr>
              <a:defRPr sz="1400">
                <a:latin typeface="汉仪旗黑-50S Light"/>
                <a:ea typeface="汉仪旗黑-50S Light"/>
                <a:cs typeface="汉仪旗黑-50S Light"/>
              </a:defRPr>
            </a:lvl1pPr>
          </a:lstStyle>
          <a:p>
            <a:r>
              <a:rPr lang="zh-CN" altLang="en-US" noProof="1"/>
              <a:t>点击插入图片</a:t>
            </a:r>
            <a:endParaRPr lang="en-US" altLang="zh-CN" noProof="1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4775200" y="6626225"/>
            <a:ext cx="7662863" cy="187325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900" b="0" i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Harmonia Sans Pro Cyr"/>
              </a:defRPr>
            </a:lvl1pPr>
          </a:lstStyle>
          <a:p>
            <a:pPr lvl="0"/>
            <a:r>
              <a:rPr lang="en-US" altLang="zh-CN" sz="900" dirty="0"/>
              <a:t>Source</a:t>
            </a:r>
            <a:r>
              <a:rPr lang="zh-CN" altLang="en-US" sz="900" dirty="0"/>
              <a:t>：</a:t>
            </a:r>
            <a:endParaRPr lang="en-US" altLang="zh-CN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55624" y="538163"/>
            <a:ext cx="11882439" cy="9061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800"/>
              </a:lnSpc>
              <a:defRPr sz="3200" b="1">
                <a:solidFill>
                  <a:schemeClr val="bg2"/>
                </a:solidFill>
                <a:latin typeface="+mj-lt"/>
                <a:ea typeface="汉仪旗黑-70S" panose="00020600040101010101" pitchFamily="18" charset="-122"/>
                <a:cs typeface="汉仪旗黑-70S" panose="00020600040101010101" pitchFamily="18" charset="-122"/>
              </a:defRPr>
            </a:lvl1pPr>
          </a:lstStyle>
          <a:p>
            <a:r>
              <a:rPr lang="zh-CN" altLang="en-US" noProof="1"/>
              <a:t>点击修改一行标题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55625" y="1600201"/>
            <a:ext cx="3952875" cy="49323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</a:schemeClr>
                </a:solidFill>
                <a:latin typeface="+mj-lt"/>
                <a:ea typeface="汉仪旗黑-50S Light"/>
                <a:cs typeface="汉仪旗黑-50S Light"/>
              </a:defRPr>
            </a:lvl1pPr>
            <a:lvl2pPr marL="0">
              <a:lnSpc>
                <a:spcPts val="2300"/>
              </a:lnSpc>
              <a:defRPr sz="1600">
                <a:solidFill>
                  <a:schemeClr val="tx1">
                    <a:lumMod val="75000"/>
                  </a:schemeClr>
                </a:solidFill>
                <a:latin typeface="+mj-lt"/>
                <a:ea typeface="汉仪旗黑-50S Light"/>
                <a:cs typeface="汉仪旗黑-50S Light"/>
              </a:defRPr>
            </a:lvl2pPr>
            <a:lvl3pPr marL="539750" marR="0" indent="-243205" algn="l" defTabSz="974725" rtl="0" eaLnBrk="1" fontAlgn="base" latinLnBrk="0" hangingPunct="1">
              <a:lnSpc>
                <a:spcPts val="2000"/>
              </a:lnSpc>
              <a:spcBef>
                <a:spcPts val="54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600">
                <a:latin typeface="+mj-ea"/>
                <a:ea typeface="+mj-ea"/>
              </a:defRPr>
            </a:lvl3pPr>
            <a:lvl4pPr marL="791845">
              <a:lnSpc>
                <a:spcPts val="2000"/>
              </a:lnSpc>
              <a:defRPr sz="1600">
                <a:latin typeface="+mj-ea"/>
                <a:ea typeface="+mj-ea"/>
              </a:defRPr>
            </a:lvl4pPr>
          </a:lstStyle>
          <a:p>
            <a:pPr lvl="0"/>
            <a:r>
              <a:rPr lang="zh-CN" altLang="en-US" dirty="0"/>
              <a:t>点击修改内文</a:t>
            </a:r>
            <a:endParaRPr lang="en-US" altLang="zh-CN" dirty="0"/>
          </a:p>
          <a:p>
            <a:pPr lvl="1"/>
            <a:r>
              <a:rPr lang="zh-CN" altLang="en-US" dirty="0"/>
              <a:t>点击修改内文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0"/>
          <p:cNvSpPr>
            <a:spLocks noGrp="1"/>
          </p:cNvSpPr>
          <p:nvPr>
            <p:ph type="pic" sz="quarter" idx="13" hasCustomPrompt="1"/>
          </p:nvPr>
        </p:nvSpPr>
        <p:spPr>
          <a:xfrm>
            <a:off x="555626" y="1600200"/>
            <a:ext cx="11882438" cy="49323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0" tIns="0" rIns="0" bIns="0">
            <a:normAutofit/>
          </a:bodyPr>
          <a:lstStyle>
            <a:lvl1pPr>
              <a:defRPr sz="1400">
                <a:latin typeface="汉仪旗黑-50S Light"/>
                <a:ea typeface="汉仪旗黑-50S Light"/>
                <a:cs typeface="汉仪旗黑-50S Light"/>
              </a:defRPr>
            </a:lvl1pPr>
          </a:lstStyle>
          <a:p>
            <a:r>
              <a:rPr lang="zh-CN" altLang="en-US" noProof="1"/>
              <a:t>点击插入图片</a:t>
            </a:r>
            <a:endParaRPr lang="en-US" altLang="zh-CN" noProof="1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4775200" y="6626225"/>
            <a:ext cx="7662863" cy="187325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900" b="0" i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Harmonia Sans Pro Cyr"/>
              </a:defRPr>
            </a:lvl1pPr>
          </a:lstStyle>
          <a:p>
            <a:pPr lvl="0"/>
            <a:r>
              <a:rPr lang="en-US" altLang="zh-CN" sz="900" dirty="0"/>
              <a:t>Source</a:t>
            </a:r>
            <a:r>
              <a:rPr lang="zh-CN" altLang="en-US" sz="900" dirty="0"/>
              <a:t>：</a:t>
            </a:r>
            <a:endParaRPr lang="en-US" altLang="zh-CN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55624" y="538163"/>
            <a:ext cx="11882439" cy="9061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800"/>
              </a:lnSpc>
              <a:defRPr sz="3200" b="1">
                <a:solidFill>
                  <a:schemeClr val="bg2"/>
                </a:solidFill>
                <a:latin typeface="+mj-lt"/>
                <a:ea typeface="汉仪旗黑-70S" panose="00020600040101010101" pitchFamily="18" charset="-122"/>
                <a:cs typeface="汉仪旗黑-70S" panose="00020600040101010101" pitchFamily="18" charset="-122"/>
              </a:defRPr>
            </a:lvl1pPr>
          </a:lstStyle>
          <a:p>
            <a:r>
              <a:rPr lang="zh-CN" altLang="en-US" noProof="1"/>
              <a:t>点击修改一行标题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0"/>
          <p:cNvSpPr>
            <a:spLocks noGrp="1"/>
          </p:cNvSpPr>
          <p:nvPr>
            <p:ph type="pic" sz="quarter" idx="15" hasCustomPrompt="1"/>
          </p:nvPr>
        </p:nvSpPr>
        <p:spPr>
          <a:xfrm>
            <a:off x="555626" y="1620449"/>
            <a:ext cx="2838450" cy="21768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0" tIns="0" rIns="0" bIns="0">
            <a:normAutofit/>
          </a:bodyPr>
          <a:lstStyle>
            <a:lvl1pPr>
              <a:defRPr sz="1400">
                <a:latin typeface="汉仪旗黑-50S Light"/>
                <a:ea typeface="汉仪旗黑-50S Light"/>
                <a:cs typeface="汉仪旗黑-50S Light"/>
              </a:defRPr>
            </a:lvl1pPr>
          </a:lstStyle>
          <a:p>
            <a:r>
              <a:rPr lang="zh-CN" altLang="en-US" noProof="1"/>
              <a:t>点击插入图片</a:t>
            </a:r>
            <a:endParaRPr lang="en-US" altLang="zh-CN" noProof="1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5625" y="3812781"/>
            <a:ext cx="2838451" cy="30530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7409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  <a:latin typeface="+mj-lt"/>
                <a:ea typeface="汉仪旗黑-70S" panose="00020600040101010101" pitchFamily="18" charset="-122"/>
                <a:cs typeface="汉仪旗黑-70S" panose="00020600040101010101" pitchFamily="18" charset="-122"/>
              </a:defRPr>
            </a:lvl1pPr>
            <a:lvl2pPr marL="487045" indent="0" algn="ctr">
              <a:buNone/>
              <a:defRPr sz="2130"/>
            </a:lvl2pPr>
            <a:lvl3pPr marL="974090" indent="0" algn="ctr">
              <a:buNone/>
              <a:defRPr sz="1920"/>
            </a:lvl3pPr>
            <a:lvl4pPr marL="1461135" indent="0" algn="ctr">
              <a:buNone/>
              <a:defRPr sz="1705"/>
            </a:lvl4pPr>
            <a:lvl5pPr marL="1948180" indent="0" algn="ctr">
              <a:buNone/>
              <a:defRPr sz="1705"/>
            </a:lvl5pPr>
            <a:lvl6pPr marL="2435225" indent="0" algn="ctr">
              <a:buNone/>
              <a:defRPr sz="1705"/>
            </a:lvl6pPr>
            <a:lvl7pPr marL="2922270" indent="0" algn="ctr">
              <a:buNone/>
              <a:defRPr sz="1705"/>
            </a:lvl7pPr>
            <a:lvl8pPr marL="3409315" indent="0" algn="ctr">
              <a:buNone/>
              <a:defRPr sz="1705"/>
            </a:lvl8pPr>
            <a:lvl9pPr marL="3896360" indent="0" algn="ctr">
              <a:buNone/>
              <a:defRPr sz="1705"/>
            </a:lvl9pPr>
          </a:lstStyle>
          <a:p>
            <a:r>
              <a:rPr lang="zh-CN" altLang="en-US" noProof="1"/>
              <a:t>点击修改小标题</a:t>
            </a:r>
          </a:p>
        </p:txBody>
      </p:sp>
      <p:sp>
        <p:nvSpPr>
          <p:cNvPr id="9" name="Picture Placeholder 20"/>
          <p:cNvSpPr>
            <a:spLocks noGrp="1"/>
          </p:cNvSpPr>
          <p:nvPr>
            <p:ph type="pic" sz="quarter" idx="19" hasCustomPrompt="1"/>
          </p:nvPr>
        </p:nvSpPr>
        <p:spPr>
          <a:xfrm>
            <a:off x="3568701" y="1620449"/>
            <a:ext cx="2838450" cy="21768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0" tIns="0" rIns="0" bIns="0">
            <a:normAutofit/>
          </a:bodyPr>
          <a:lstStyle>
            <a:lvl1pPr>
              <a:defRPr sz="1400">
                <a:latin typeface="汉仪旗黑-50S Light"/>
                <a:ea typeface="汉仪旗黑-50S Light"/>
                <a:cs typeface="汉仪旗黑-50S Light"/>
              </a:defRPr>
            </a:lvl1pPr>
          </a:lstStyle>
          <a:p>
            <a:r>
              <a:rPr lang="zh-CN" altLang="en-US" noProof="1"/>
              <a:t>点击插入图片</a:t>
            </a:r>
            <a:endParaRPr lang="en-US" altLang="zh-CN" noProof="1"/>
          </a:p>
        </p:txBody>
      </p:sp>
      <p:sp>
        <p:nvSpPr>
          <p:cNvPr id="15" name="Picture Placeholder 20"/>
          <p:cNvSpPr>
            <a:spLocks noGrp="1"/>
          </p:cNvSpPr>
          <p:nvPr>
            <p:ph type="pic" sz="quarter" idx="20" hasCustomPrompt="1"/>
          </p:nvPr>
        </p:nvSpPr>
        <p:spPr>
          <a:xfrm>
            <a:off x="6581776" y="1620449"/>
            <a:ext cx="2838450" cy="21768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0" tIns="0" rIns="0" bIns="0">
            <a:normAutofit/>
          </a:bodyPr>
          <a:lstStyle>
            <a:lvl1pPr>
              <a:defRPr sz="1400">
                <a:latin typeface="汉仪旗黑-50S Light"/>
                <a:ea typeface="汉仪旗黑-50S Light"/>
                <a:cs typeface="汉仪旗黑-50S Light"/>
              </a:defRPr>
            </a:lvl1pPr>
          </a:lstStyle>
          <a:p>
            <a:r>
              <a:rPr lang="zh-CN" altLang="en-US" noProof="1"/>
              <a:t>点击插入图片</a:t>
            </a:r>
            <a:endParaRPr lang="en-US" altLang="zh-CN" noProof="1"/>
          </a:p>
        </p:txBody>
      </p:sp>
      <p:sp>
        <p:nvSpPr>
          <p:cNvPr id="16" name="Picture Placeholder 20"/>
          <p:cNvSpPr>
            <a:spLocks noGrp="1"/>
          </p:cNvSpPr>
          <p:nvPr>
            <p:ph type="pic" sz="quarter" idx="21" hasCustomPrompt="1"/>
          </p:nvPr>
        </p:nvSpPr>
        <p:spPr>
          <a:xfrm>
            <a:off x="9594851" y="1620449"/>
            <a:ext cx="2838450" cy="21768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0" tIns="0" rIns="0" bIns="0">
            <a:normAutofit/>
          </a:bodyPr>
          <a:lstStyle>
            <a:lvl1pPr>
              <a:defRPr sz="1400">
                <a:latin typeface="汉仪旗黑-50S Light"/>
                <a:ea typeface="汉仪旗黑-50S Light"/>
                <a:cs typeface="汉仪旗黑-50S Light"/>
              </a:defRPr>
            </a:lvl1pPr>
          </a:lstStyle>
          <a:p>
            <a:r>
              <a:rPr lang="zh-CN" altLang="en-US" noProof="1"/>
              <a:t>点击插入图片</a:t>
            </a:r>
            <a:endParaRPr lang="en-US" altLang="zh-CN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568700" y="3812781"/>
            <a:ext cx="2838450" cy="305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200"/>
              </a:lnSpc>
              <a:buNone/>
              <a:defRPr sz="1600" b="1">
                <a:solidFill>
                  <a:schemeClr val="bg2"/>
                </a:solidFill>
                <a:latin typeface="+mj-lt"/>
                <a:ea typeface="汉仪旗黑-70S" panose="00020600040101010101" pitchFamily="18" charset="-122"/>
                <a:cs typeface="汉仪旗黑-70S" panose="00020600040101010101" pitchFamily="18" charset="-122"/>
              </a:defRPr>
            </a:lvl1pPr>
          </a:lstStyle>
          <a:p>
            <a:r>
              <a:rPr lang="zh-CN" altLang="en-US" noProof="1"/>
              <a:t>点击修改小标题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581775" y="3812781"/>
            <a:ext cx="2838450" cy="305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200"/>
              </a:lnSpc>
              <a:buNone/>
              <a:defRPr sz="1600" b="1">
                <a:solidFill>
                  <a:schemeClr val="bg2"/>
                </a:solidFill>
                <a:latin typeface="+mj-lt"/>
                <a:ea typeface="汉仪旗黑-70S" panose="00020600040101010101" pitchFamily="18" charset="-122"/>
                <a:cs typeface="汉仪旗黑-70S" panose="00020600040101010101" pitchFamily="18" charset="-122"/>
              </a:defRPr>
            </a:lvl1pPr>
          </a:lstStyle>
          <a:p>
            <a:r>
              <a:rPr lang="zh-CN" altLang="en-US" noProof="1"/>
              <a:t>点击修改小标题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9594850" y="3812781"/>
            <a:ext cx="2838450" cy="3053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200"/>
              </a:lnSpc>
              <a:buNone/>
              <a:defRPr sz="1600" b="1">
                <a:solidFill>
                  <a:schemeClr val="bg2"/>
                </a:solidFill>
                <a:latin typeface="+mj-lt"/>
                <a:ea typeface="+mj-ea"/>
                <a:cs typeface="汉仪旗黑-65S Medium"/>
              </a:defRPr>
            </a:lvl1pPr>
          </a:lstStyle>
          <a:p>
            <a:r>
              <a:rPr lang="zh-CN" altLang="en-US" noProof="1"/>
              <a:t>点击修改小标题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555625" y="4391025"/>
            <a:ext cx="2838450" cy="214153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74725" rtl="0" eaLnBrk="1" fontAlgn="base" latinLnBrk="0" hangingPunct="1">
              <a:lnSpc>
                <a:spcPts val="15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</a:schemeClr>
                </a:solidFill>
                <a:latin typeface="+mn-lt"/>
                <a:ea typeface="汉仪旗黑-50S Light"/>
                <a:cs typeface="汉仪旗黑-50S Light"/>
              </a:defRPr>
            </a:lvl1pPr>
            <a:lvl2pPr marL="582930" indent="-285750">
              <a:lnSpc>
                <a:spcPts val="1700"/>
              </a:lnSpc>
              <a:buFont typeface="Arial" panose="020B0604020202020204" pitchFamily="34" charset="0"/>
              <a:buChar char="•"/>
              <a:defRPr sz="1400">
                <a:latin typeface="+mn-ea"/>
                <a:ea typeface="+mn-ea"/>
              </a:defRPr>
            </a:lvl2pPr>
            <a:lvl3pPr marL="549275" indent="0">
              <a:lnSpc>
                <a:spcPts val="1700"/>
              </a:lnSpc>
              <a:buFont typeface="Arial" panose="020B0604020202020204" pitchFamily="34" charset="0"/>
              <a:buNone/>
              <a:defRPr sz="1400">
                <a:latin typeface="+mn-ea"/>
                <a:ea typeface="+mn-ea"/>
              </a:defRPr>
            </a:lvl3pPr>
          </a:lstStyle>
          <a:p>
            <a:pPr lvl="0"/>
            <a:r>
              <a:rPr lang="zh-CN" altLang="en-US" dirty="0"/>
              <a:t>点击修改内文</a:t>
            </a:r>
            <a:endParaRPr lang="en-US" altLang="zh-C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555625" y="4117832"/>
            <a:ext cx="2838450" cy="2254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bg2"/>
                </a:solidFill>
                <a:latin typeface="+mn-lt"/>
                <a:ea typeface="汉仪旗黑-50S Light"/>
                <a:cs typeface="汉仪旗黑-50S Light"/>
              </a:defRPr>
            </a:lvl1pPr>
          </a:lstStyle>
          <a:p>
            <a:pPr lvl="0"/>
            <a:r>
              <a:rPr lang="zh-CN" altLang="en-US" dirty="0"/>
              <a:t>点击修改副标题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3568700" y="4117832"/>
            <a:ext cx="2838450" cy="2254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bg2"/>
                </a:solidFill>
                <a:latin typeface="+mn-lt"/>
                <a:ea typeface="汉仪旗黑-50S Light"/>
                <a:cs typeface="汉仪旗黑-50S Light"/>
              </a:defRPr>
            </a:lvl1pPr>
          </a:lstStyle>
          <a:p>
            <a:pPr lvl="0"/>
            <a:r>
              <a:rPr lang="zh-CN" altLang="en-US" dirty="0"/>
              <a:t>点击修改副标题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32" hasCustomPrompt="1"/>
          </p:nvPr>
        </p:nvSpPr>
        <p:spPr>
          <a:xfrm>
            <a:off x="6581776" y="4117832"/>
            <a:ext cx="2838450" cy="2254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bg2"/>
                </a:solidFill>
                <a:latin typeface="+mn-lt"/>
                <a:ea typeface="汉仪旗黑-50S Light"/>
                <a:cs typeface="汉仪旗黑-50S Light"/>
              </a:defRPr>
            </a:lvl1pPr>
          </a:lstStyle>
          <a:p>
            <a:pPr lvl="0"/>
            <a:r>
              <a:rPr lang="zh-CN" altLang="en-US" dirty="0"/>
              <a:t>点击修改副标题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33" hasCustomPrompt="1"/>
          </p:nvPr>
        </p:nvSpPr>
        <p:spPr>
          <a:xfrm>
            <a:off x="9594850" y="4117832"/>
            <a:ext cx="2838450" cy="2254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bg2"/>
                </a:solidFill>
                <a:latin typeface="+mn-lt"/>
                <a:ea typeface="汉仪旗黑-50S Light"/>
                <a:cs typeface="汉仪旗黑-50S Light"/>
              </a:defRPr>
            </a:lvl1pPr>
          </a:lstStyle>
          <a:p>
            <a:pPr lvl="0"/>
            <a:r>
              <a:rPr lang="zh-CN" altLang="en-US" dirty="0"/>
              <a:t>点击修改副标题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4775200" y="6626225"/>
            <a:ext cx="7662863" cy="187325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900" b="0" i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Harmonia Sans Pro Cyr"/>
              </a:defRPr>
            </a:lvl1pPr>
          </a:lstStyle>
          <a:p>
            <a:pPr lvl="0"/>
            <a:r>
              <a:rPr lang="en-US" altLang="zh-CN" sz="900" dirty="0"/>
              <a:t>Source</a:t>
            </a:r>
            <a:r>
              <a:rPr lang="zh-CN" altLang="en-US" sz="900" dirty="0"/>
              <a:t>：</a:t>
            </a:r>
            <a:endParaRPr lang="en-US" altLang="zh-C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3568700" y="4391025"/>
            <a:ext cx="2838450" cy="21415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</a:schemeClr>
                </a:solidFill>
                <a:latin typeface="+mn-lt"/>
                <a:ea typeface="汉仪旗黑-50S Light"/>
                <a:cs typeface="汉仪旗黑-50S Light"/>
              </a:defRPr>
            </a:lvl1pPr>
            <a:lvl2pPr marL="297180" indent="0">
              <a:lnSpc>
                <a:spcPts val="1700"/>
              </a:lnSpc>
              <a:buNone/>
              <a:defRPr sz="1400">
                <a:latin typeface="+mn-ea"/>
                <a:ea typeface="+mn-ea"/>
              </a:defRPr>
            </a:lvl2pPr>
            <a:lvl3pPr marL="549275" indent="0">
              <a:lnSpc>
                <a:spcPts val="1700"/>
              </a:lnSpc>
              <a:buNone/>
              <a:defRPr sz="1400">
                <a:latin typeface="+mn-ea"/>
                <a:ea typeface="+mn-ea"/>
              </a:defRPr>
            </a:lvl3pPr>
          </a:lstStyle>
          <a:p>
            <a:pPr lvl="0"/>
            <a:r>
              <a:rPr lang="zh-CN" altLang="en-US" dirty="0"/>
              <a:t>点击修改内文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6581775" y="4391025"/>
            <a:ext cx="2838450" cy="21415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+mn-lt"/>
                <a:ea typeface="汉仪旗黑-50S Light"/>
                <a:cs typeface="汉仪旗黑-50S Light"/>
              </a:defRPr>
            </a:lvl1pPr>
            <a:lvl2pPr marL="297180" indent="0">
              <a:lnSpc>
                <a:spcPts val="1700"/>
              </a:lnSpc>
              <a:buNone/>
              <a:defRPr sz="1400">
                <a:latin typeface="+mn-ea"/>
                <a:ea typeface="+mn-ea"/>
              </a:defRPr>
            </a:lvl2pPr>
            <a:lvl3pPr marL="549275" indent="0">
              <a:lnSpc>
                <a:spcPts val="1700"/>
              </a:lnSpc>
              <a:buNone/>
              <a:defRPr sz="1400">
                <a:latin typeface="+mn-ea"/>
                <a:ea typeface="+mn-ea"/>
              </a:defRPr>
            </a:lvl3pPr>
          </a:lstStyle>
          <a:p>
            <a:pPr lvl="0"/>
            <a:r>
              <a:rPr lang="zh-CN" altLang="en-US" dirty="0"/>
              <a:t>点击修改内文</a:t>
            </a:r>
            <a:endParaRPr lang="en-US" altLang="zh-CN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 hasCustomPrompt="1"/>
          </p:nvPr>
        </p:nvSpPr>
        <p:spPr>
          <a:xfrm>
            <a:off x="9594850" y="4391025"/>
            <a:ext cx="2838450" cy="21415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+mn-lt"/>
                <a:ea typeface="汉仪旗黑-50S Light"/>
                <a:cs typeface="汉仪旗黑-50S Light"/>
              </a:defRPr>
            </a:lvl1pPr>
            <a:lvl2pPr marL="297180" indent="0">
              <a:lnSpc>
                <a:spcPts val="1700"/>
              </a:lnSpc>
              <a:buNone/>
              <a:defRPr sz="1400">
                <a:latin typeface="+mn-ea"/>
                <a:ea typeface="+mn-ea"/>
              </a:defRPr>
            </a:lvl2pPr>
            <a:lvl3pPr marL="549275" indent="0">
              <a:lnSpc>
                <a:spcPts val="1700"/>
              </a:lnSpc>
              <a:buNone/>
              <a:defRPr sz="1400">
                <a:latin typeface="+mn-ea"/>
                <a:ea typeface="+mn-ea"/>
              </a:defRPr>
            </a:lvl3pPr>
          </a:lstStyle>
          <a:p>
            <a:pPr lvl="0"/>
            <a:r>
              <a:rPr lang="zh-CN" altLang="en-US" dirty="0"/>
              <a:t>点击修改内文</a:t>
            </a:r>
            <a:endParaRPr lang="en-US" altLang="zh-CN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555624" y="538163"/>
            <a:ext cx="11882439" cy="9061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800"/>
              </a:lnSpc>
              <a:defRPr sz="3200" b="1">
                <a:solidFill>
                  <a:schemeClr val="bg2"/>
                </a:solidFill>
                <a:latin typeface="+mj-lt"/>
                <a:ea typeface="汉仪旗黑-70S" panose="00020600040101010101" pitchFamily="18" charset="-122"/>
                <a:cs typeface="汉仪旗黑-70S" panose="00020600040101010101" pitchFamily="18" charset="-122"/>
              </a:defRPr>
            </a:lvl1pPr>
          </a:lstStyle>
          <a:p>
            <a:r>
              <a:rPr lang="zh-CN" altLang="en-US" noProof="1"/>
              <a:t>点击修改一行标题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993688" cy="73056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400">
                <a:latin typeface="汉仪旗黑-50S Light"/>
                <a:ea typeface="汉仪旗黑-50S Light"/>
                <a:cs typeface="汉仪旗黑-50S Light"/>
              </a:defRPr>
            </a:lvl1pPr>
          </a:lstStyle>
          <a:p>
            <a:r>
              <a:rPr lang="zh-CN" altLang="en-US" noProof="1"/>
              <a:t>点击插入图片</a:t>
            </a:r>
            <a:endParaRPr lang="en-US" altLang="zh-CN" noProof="1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5624" y="538163"/>
            <a:ext cx="11882439" cy="90617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800"/>
              </a:lnSpc>
              <a:defRPr sz="3200" b="1">
                <a:solidFill>
                  <a:schemeClr val="bg2"/>
                </a:solidFill>
                <a:latin typeface="+mj-lt"/>
                <a:ea typeface="汉仪旗黑-70S" panose="00020600040101010101" pitchFamily="18" charset="-122"/>
                <a:cs typeface="汉仪旗黑-70S" panose="00020600040101010101" pitchFamily="18" charset="-122"/>
              </a:defRPr>
            </a:lvl1pPr>
          </a:lstStyle>
          <a:p>
            <a:r>
              <a:rPr lang="zh-CN" altLang="en-US" noProof="1"/>
              <a:t>点击修改一行标题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993688" cy="7305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40447"/>
            <a:ext cx="12993688" cy="73461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0" tIns="0" rIns="0" bIns="0">
            <a:normAutofit/>
          </a:bodyPr>
          <a:lstStyle>
            <a:lvl1pPr>
              <a:defRPr sz="1400"/>
            </a:lvl1pPr>
          </a:lstStyle>
          <a:p>
            <a:r>
              <a:rPr lang="zh-CN" altLang="en-US" noProof="1"/>
              <a:t>点击插入图片</a:t>
            </a:r>
            <a:endParaRPr lang="en-US" altLang="zh-CN" noProof="1"/>
          </a:p>
        </p:txBody>
      </p:sp>
      <p:pic>
        <p:nvPicPr>
          <p:cNvPr id="6" name="Picture 1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6858000"/>
            <a:ext cx="1041400" cy="1793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>
          <a:xfrm>
            <a:off x="555625" y="5376719"/>
            <a:ext cx="2501900" cy="388938"/>
          </a:xfrm>
          <a:prstGeom prst="rect">
            <a:avLst/>
          </a:prstGeom>
        </p:spPr>
        <p:txBody>
          <a:bodyPr lIns="0" tIns="0" rIns="0" bIns="0"/>
          <a:lstStyle>
            <a:lvl1pPr fontAlgn="auto">
              <a:defRPr sz="1600" b="1" i="0" baseline="0" noProof="1" smtClean="0">
                <a:solidFill>
                  <a:schemeClr val="tx1">
                    <a:lumMod val="75000"/>
                  </a:schemeClr>
                </a:solidFill>
                <a:latin typeface="Harmonia Sans Pro Cyr" panose="020B0502030402020204" pitchFamily="34" charset="0"/>
                <a:ea typeface="+mj-ea"/>
                <a:cs typeface="Harmonia Sans Pro Cyr" panose="020B0502030402020204" pitchFamily="34" charset="0"/>
              </a:defRPr>
            </a:lvl1pPr>
          </a:lstStyle>
          <a:p>
            <a:fld id="{25FCFAE0-289F-436C-AAEE-D686D422AA3B}" type="datetime1">
              <a:rPr lang="zh-CN" altLang="en-US" smtClean="0"/>
              <a:t>2019/10/29</a:t>
            </a:fld>
            <a:endParaRPr lang="zh-CN" altLang="en-US" dirty="0"/>
          </a:p>
        </p:txBody>
      </p:sp>
      <p:pic>
        <p:nvPicPr>
          <p:cNvPr id="9" name="Picture 1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7366" y="499303"/>
            <a:ext cx="539750" cy="5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55625" y="1403350"/>
            <a:ext cx="11891963" cy="28361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6000"/>
              </a:lnSpc>
              <a:buNone/>
              <a:defRPr sz="5400" b="1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汉仪旗黑-65S Medium"/>
              </a:defRPr>
            </a:lvl1pPr>
          </a:lstStyle>
          <a:p>
            <a:pPr lvl="0"/>
            <a:r>
              <a:rPr lang="zh-CN" altLang="en-US" dirty="0"/>
              <a:t>点击</a:t>
            </a:r>
            <a:endParaRPr lang="en-US" altLang="zh-CN" dirty="0"/>
          </a:p>
          <a:p>
            <a:pPr lvl="0"/>
            <a:r>
              <a:rPr lang="zh-CN" altLang="en-US" dirty="0"/>
              <a:t>修改</a:t>
            </a:r>
            <a:endParaRPr lang="en-US" altLang="zh-CN" dirty="0"/>
          </a:p>
          <a:p>
            <a:pPr lvl="0"/>
            <a:r>
              <a:rPr lang="zh-CN" altLang="en-US" dirty="0"/>
              <a:t>标题（三行）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5625" y="4371465"/>
            <a:ext cx="11882438" cy="58703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 b="1">
                <a:solidFill>
                  <a:schemeClr val="tx1">
                    <a:lumMod val="75000"/>
                  </a:schemeClr>
                </a:solidFill>
                <a:latin typeface="+mj-lt"/>
                <a:ea typeface="汉仪旗黑-70S" panose="00020600040101010101" pitchFamily="18" charset="-122"/>
                <a:cs typeface="汉仪旗黑-70S" panose="00020600040101010101" pitchFamily="18" charset="-122"/>
              </a:defRPr>
            </a:lvl1pPr>
            <a:lvl2pPr marL="487045" indent="0" algn="ctr">
              <a:buNone/>
              <a:defRPr sz="2130"/>
            </a:lvl2pPr>
            <a:lvl3pPr marL="974090" indent="0" algn="ctr">
              <a:buNone/>
              <a:defRPr sz="1920"/>
            </a:lvl3pPr>
            <a:lvl4pPr marL="1461135" indent="0" algn="ctr">
              <a:buNone/>
              <a:defRPr sz="1705"/>
            </a:lvl4pPr>
            <a:lvl5pPr marL="1948180" indent="0" algn="ctr">
              <a:buNone/>
              <a:defRPr sz="1705"/>
            </a:lvl5pPr>
            <a:lvl6pPr marL="2435225" indent="0" algn="ctr">
              <a:buNone/>
              <a:defRPr sz="1705"/>
            </a:lvl6pPr>
            <a:lvl7pPr marL="2922270" indent="0" algn="ctr">
              <a:buNone/>
              <a:defRPr sz="1705"/>
            </a:lvl7pPr>
            <a:lvl8pPr marL="3409315" indent="0" algn="ctr">
              <a:buNone/>
              <a:defRPr sz="1705"/>
            </a:lvl8pPr>
            <a:lvl9pPr marL="3896360" indent="0" algn="ctr">
              <a:buNone/>
              <a:defRPr sz="1705"/>
            </a:lvl9pPr>
          </a:lstStyle>
          <a:p>
            <a:r>
              <a:rPr lang="zh-CN" altLang="en-US" noProof="1"/>
              <a:t>点击修改副标题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" y="2667"/>
            <a:ext cx="12993624" cy="7303008"/>
          </a:xfrm>
          <a:prstGeom prst="rect">
            <a:avLst/>
          </a:prstGeom>
        </p:spPr>
      </p:pic>
      <p:pic>
        <p:nvPicPr>
          <p:cNvPr id="6" name="Picture 1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6858000"/>
            <a:ext cx="1041400" cy="1793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5625" y="3460173"/>
            <a:ext cx="11882438" cy="136582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 b="1">
                <a:solidFill>
                  <a:schemeClr val="bg1"/>
                </a:solidFill>
                <a:latin typeface="+mj-lt"/>
                <a:ea typeface="汉仪旗黑-70S" panose="00020600040101010101" pitchFamily="18" charset="-122"/>
                <a:cs typeface="汉仪旗黑-70S" panose="00020600040101010101" pitchFamily="18" charset="-122"/>
              </a:defRPr>
            </a:lvl1pPr>
            <a:lvl2pPr marL="487045" indent="0" algn="ctr">
              <a:buNone/>
              <a:defRPr sz="2130"/>
            </a:lvl2pPr>
            <a:lvl3pPr marL="974090" indent="0" algn="ctr">
              <a:buNone/>
              <a:defRPr sz="1920"/>
            </a:lvl3pPr>
            <a:lvl4pPr marL="1461135" indent="0" algn="ctr">
              <a:buNone/>
              <a:defRPr sz="1705"/>
            </a:lvl4pPr>
            <a:lvl5pPr marL="1948180" indent="0" algn="ctr">
              <a:buNone/>
              <a:defRPr sz="1705"/>
            </a:lvl5pPr>
            <a:lvl6pPr marL="2435225" indent="0" algn="ctr">
              <a:buNone/>
              <a:defRPr sz="1705"/>
            </a:lvl6pPr>
            <a:lvl7pPr marL="2922270" indent="0" algn="ctr">
              <a:buNone/>
              <a:defRPr sz="1705"/>
            </a:lvl7pPr>
            <a:lvl8pPr marL="3409315" indent="0" algn="ctr">
              <a:buNone/>
              <a:defRPr sz="1705"/>
            </a:lvl8pPr>
            <a:lvl9pPr marL="3896360" indent="0" algn="ctr">
              <a:buNone/>
              <a:defRPr sz="1705"/>
            </a:lvl9pPr>
          </a:lstStyle>
          <a:p>
            <a:r>
              <a:rPr lang="zh-CN" altLang="en-US" noProof="1"/>
              <a:t>点击修改副标题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>
          <a:xfrm>
            <a:off x="555625" y="4826000"/>
            <a:ext cx="2501900" cy="388938"/>
          </a:xfrm>
          <a:prstGeom prst="rect">
            <a:avLst/>
          </a:prstGeom>
        </p:spPr>
        <p:txBody>
          <a:bodyPr lIns="0" tIns="0" rIns="0" bIns="0"/>
          <a:lstStyle>
            <a:lvl1pPr fontAlgn="auto">
              <a:defRPr sz="1600" b="1" i="0" baseline="0" noProof="1" smtClean="0">
                <a:solidFill>
                  <a:schemeClr val="accent1"/>
                </a:solidFill>
                <a:latin typeface="Harmonia Sans Pro Cyr" panose="020B0502030402020204" pitchFamily="34" charset="0"/>
                <a:ea typeface="+mj-ea"/>
                <a:cs typeface="Harmonia Sans Pro Cyr"/>
              </a:defRPr>
            </a:lvl1pPr>
          </a:lstStyle>
          <a:p>
            <a:fld id="{25FCFAE0-289F-436C-AAEE-D686D422AA3B}" type="datetime1">
              <a:rPr lang="zh-CN" altLang="en-US" smtClean="0"/>
              <a:t>2019/10/29</a:t>
            </a:fld>
            <a:endParaRPr lang="zh-CN" altLang="en-US" dirty="0"/>
          </a:p>
        </p:txBody>
      </p:sp>
      <p:pic>
        <p:nvPicPr>
          <p:cNvPr id="9" name="Picture 1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7366" y="499303"/>
            <a:ext cx="539750" cy="5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55625" y="1403350"/>
            <a:ext cx="11891963" cy="20568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6000"/>
              </a:lnSpc>
              <a:buNone/>
              <a:defRPr sz="5400" b="1">
                <a:solidFill>
                  <a:schemeClr val="bg1"/>
                </a:solidFill>
                <a:latin typeface="+mj-lt"/>
                <a:ea typeface="汉仪旗黑-70S" panose="00020600040101010101" pitchFamily="18" charset="-122"/>
                <a:cs typeface="汉仪旗黑-7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点击修改标题（单行</a:t>
            </a:r>
            <a:r>
              <a:rPr lang="en-US" altLang="zh-CN" dirty="0"/>
              <a:t>/</a:t>
            </a:r>
            <a:r>
              <a:rPr lang="zh-CN" altLang="en-US" dirty="0"/>
              <a:t>双行）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" y="2667"/>
            <a:ext cx="12993624" cy="7303008"/>
          </a:xfrm>
          <a:prstGeom prst="rect">
            <a:avLst/>
          </a:prstGeom>
        </p:spPr>
      </p:pic>
      <p:pic>
        <p:nvPicPr>
          <p:cNvPr id="6" name="Picture 1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6858000"/>
            <a:ext cx="1041400" cy="179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1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7366" y="499303"/>
            <a:ext cx="539750" cy="5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>
          <a:xfrm>
            <a:off x="555625" y="5296780"/>
            <a:ext cx="2501900" cy="388938"/>
          </a:xfrm>
          <a:prstGeom prst="rect">
            <a:avLst/>
          </a:prstGeom>
        </p:spPr>
        <p:txBody>
          <a:bodyPr lIns="0" tIns="0" rIns="0" bIns="0"/>
          <a:lstStyle>
            <a:lvl1pPr fontAlgn="auto">
              <a:defRPr sz="1600" b="1" i="0" baseline="0" noProof="1" smtClean="0">
                <a:solidFill>
                  <a:schemeClr val="accent1"/>
                </a:solidFill>
                <a:latin typeface="Harmonia Sans Pro Cyr" panose="020B0502030402020204" pitchFamily="34" charset="0"/>
                <a:ea typeface="+mj-ea"/>
                <a:cs typeface="Harmonia Sans Pro Cyr"/>
              </a:defRPr>
            </a:lvl1pPr>
          </a:lstStyle>
          <a:p>
            <a:fld id="{25FCFAE0-289F-436C-AAEE-D686D422AA3B}" type="datetime1">
              <a:rPr lang="zh-CN" altLang="en-US" smtClean="0"/>
              <a:t>2019/10/29</a:t>
            </a:fld>
            <a:endParaRPr lang="zh-CN" alt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55625" y="1403350"/>
            <a:ext cx="11891963" cy="28361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6000"/>
              </a:lnSpc>
              <a:buNone/>
              <a:defRPr sz="5400" b="1">
                <a:solidFill>
                  <a:schemeClr val="bg1"/>
                </a:solidFill>
                <a:latin typeface="+mj-lt"/>
                <a:ea typeface="+mj-ea"/>
                <a:cs typeface="汉仪旗黑-65S Medium"/>
              </a:defRPr>
            </a:lvl1pPr>
          </a:lstStyle>
          <a:p>
            <a:pPr lvl="0"/>
            <a:r>
              <a:rPr lang="zh-CN" altLang="en-US" dirty="0"/>
              <a:t>点击</a:t>
            </a:r>
            <a:endParaRPr lang="en-US" altLang="zh-CN" dirty="0"/>
          </a:p>
          <a:p>
            <a:pPr lvl="0"/>
            <a:r>
              <a:rPr lang="zh-CN" altLang="en-US" dirty="0"/>
              <a:t>修改</a:t>
            </a:r>
            <a:endParaRPr lang="en-US" altLang="zh-CN" dirty="0"/>
          </a:p>
          <a:p>
            <a:pPr lvl="0"/>
            <a:r>
              <a:rPr lang="zh-CN" altLang="en-US" dirty="0"/>
              <a:t>标题（三行）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5625" y="4371465"/>
            <a:ext cx="11882438" cy="58703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 b="1">
                <a:solidFill>
                  <a:schemeClr val="bg1"/>
                </a:solidFill>
                <a:latin typeface="+mj-lt"/>
                <a:ea typeface="汉仪旗黑-70S" panose="00020600040101010101" pitchFamily="18" charset="-122"/>
                <a:cs typeface="汉仪旗黑-70S" panose="00020600040101010101" pitchFamily="18" charset="-122"/>
              </a:defRPr>
            </a:lvl1pPr>
            <a:lvl2pPr marL="487045" indent="0" algn="ctr">
              <a:buNone/>
              <a:defRPr sz="2130"/>
            </a:lvl2pPr>
            <a:lvl3pPr marL="974090" indent="0" algn="ctr">
              <a:buNone/>
              <a:defRPr sz="1920"/>
            </a:lvl3pPr>
            <a:lvl4pPr marL="1461135" indent="0" algn="ctr">
              <a:buNone/>
              <a:defRPr sz="1705"/>
            </a:lvl4pPr>
            <a:lvl5pPr marL="1948180" indent="0" algn="ctr">
              <a:buNone/>
              <a:defRPr sz="1705"/>
            </a:lvl5pPr>
            <a:lvl6pPr marL="2435225" indent="0" algn="ctr">
              <a:buNone/>
              <a:defRPr sz="1705"/>
            </a:lvl6pPr>
            <a:lvl7pPr marL="2922270" indent="0" algn="ctr">
              <a:buNone/>
              <a:defRPr sz="1705"/>
            </a:lvl7pPr>
            <a:lvl8pPr marL="3409315" indent="0" algn="ctr">
              <a:buNone/>
              <a:defRPr sz="1705"/>
            </a:lvl8pPr>
            <a:lvl9pPr marL="3896360" indent="0" algn="ctr">
              <a:buNone/>
              <a:defRPr sz="1705"/>
            </a:lvl9pPr>
          </a:lstStyle>
          <a:p>
            <a:r>
              <a:rPr lang="zh-CN" altLang="en-US" noProof="1"/>
              <a:t>点击修改副标题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93688" cy="73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6858000"/>
            <a:ext cx="1041400" cy="1793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624" y="769391"/>
            <a:ext cx="3218708" cy="1391854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chemeClr val="accent6"/>
                </a:solidFill>
                <a:latin typeface="Harmonia Sans Pro Cyr"/>
                <a:cs typeface="Harmonia Sans Pro Cyr"/>
              </a:defRPr>
            </a:lvl1pPr>
          </a:lstStyle>
          <a:p>
            <a:r>
              <a:rPr lang="en-US" altLang="zh-CN" noProof="1"/>
              <a:t>2</a:t>
            </a:r>
            <a:endParaRPr lang="zh-CN" altLang="en-US" noProof="1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5624" y="2242524"/>
            <a:ext cx="7482589" cy="64953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600" b="1">
                <a:solidFill>
                  <a:schemeClr val="accent6"/>
                </a:solidFill>
                <a:latin typeface="+mj-lt"/>
                <a:ea typeface="汉仪旗黑-70S" panose="00020600040101010101" pitchFamily="18" charset="-122"/>
                <a:cs typeface="汉仪旗黑-70S" panose="00020600040101010101" pitchFamily="18" charset="-122"/>
              </a:defRPr>
            </a:lvl1pPr>
            <a:lvl2pPr marL="487045" indent="0" algn="ctr">
              <a:buNone/>
              <a:defRPr sz="2130"/>
            </a:lvl2pPr>
            <a:lvl3pPr marL="974090" indent="0" algn="ctr">
              <a:buNone/>
              <a:defRPr sz="1920"/>
            </a:lvl3pPr>
            <a:lvl4pPr marL="1461135" indent="0" algn="ctr">
              <a:buNone/>
              <a:defRPr sz="1705"/>
            </a:lvl4pPr>
            <a:lvl5pPr marL="1948180" indent="0" algn="ctr">
              <a:buNone/>
              <a:defRPr sz="1705"/>
            </a:lvl5pPr>
            <a:lvl6pPr marL="2435225" indent="0" algn="ctr">
              <a:buNone/>
              <a:defRPr sz="1705"/>
            </a:lvl6pPr>
            <a:lvl7pPr marL="2922270" indent="0" algn="ctr">
              <a:buNone/>
              <a:defRPr sz="1705"/>
            </a:lvl7pPr>
            <a:lvl8pPr marL="3409315" indent="0" algn="ctr">
              <a:buNone/>
              <a:defRPr sz="1705"/>
            </a:lvl8pPr>
            <a:lvl9pPr marL="3896360" indent="0" algn="ctr">
              <a:buNone/>
              <a:defRPr sz="1705"/>
            </a:lvl9pPr>
          </a:lstStyle>
          <a:p>
            <a:r>
              <a:rPr lang="zh-CN" altLang="en-US" noProof="1"/>
              <a:t>点击修改标题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55625" y="3062288"/>
            <a:ext cx="7216775" cy="3465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500"/>
              </a:lnSpc>
              <a:buFont typeface="Arial" panose="020B0604020202020204" pitchFamily="34" charset="0"/>
              <a:buNone/>
              <a:defRPr sz="2000" b="1">
                <a:solidFill>
                  <a:schemeClr val="accent6"/>
                </a:solidFill>
                <a:latin typeface="+mj-lt"/>
                <a:ea typeface="+mn-ea"/>
                <a:cs typeface="汉仪旗黑-50S Light"/>
              </a:defRPr>
            </a:lvl1pPr>
            <a:lvl2pPr marL="0" marR="0" indent="-243205" algn="l" defTabSz="974725" rtl="0" eaLnBrk="1" fontAlgn="base" latinLnBrk="0" hangingPunct="1">
              <a:lnSpc>
                <a:spcPts val="2500"/>
              </a:lnSpc>
              <a:spcBef>
                <a:spcPts val="54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2000">
                <a:solidFill>
                  <a:schemeClr val="accent6"/>
                </a:solidFill>
                <a:latin typeface="+mj-lt"/>
                <a:ea typeface="+mn-ea"/>
                <a:cs typeface="汉仪旗黑-50S Light"/>
              </a:defRPr>
            </a:lvl2pPr>
          </a:lstStyle>
          <a:p>
            <a:pPr lvl="0"/>
            <a:r>
              <a:rPr lang="zh-CN" altLang="en-US" dirty="0"/>
              <a:t>一级分目录</a:t>
            </a:r>
            <a:endParaRPr lang="en-US" altLang="zh-CN" dirty="0"/>
          </a:p>
          <a:p>
            <a:pPr lvl="1"/>
            <a:r>
              <a:rPr lang="zh-CN" altLang="en-US" dirty="0"/>
              <a:t>一级分目录内容</a:t>
            </a:r>
            <a:endParaRPr lang="en-US" altLang="zh-CN" dirty="0"/>
          </a:p>
          <a:p>
            <a:pPr marL="0" marR="0" lvl="1" indent="-243205" algn="l" defTabSz="974725" rtl="0" eaLnBrk="1" fontAlgn="base" latinLnBrk="0" hangingPunct="1">
              <a:lnSpc>
                <a:spcPts val="2500"/>
              </a:lnSpc>
              <a:spcBef>
                <a:spcPts val="54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一级分目录内容</a:t>
            </a:r>
            <a:endParaRPr lang="en-US" altLang="zh-CN" dirty="0"/>
          </a:p>
          <a:p>
            <a:pPr marL="0" marR="0" lvl="1" indent="-243205" algn="l" defTabSz="974725" rtl="0" eaLnBrk="1" fontAlgn="base" latinLnBrk="0" hangingPunct="1">
              <a:lnSpc>
                <a:spcPts val="2500"/>
              </a:lnSpc>
              <a:spcBef>
                <a:spcPts val="54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一级分目录内容</a:t>
            </a:r>
            <a:endParaRPr lang="en-US" altLang="zh-CN" dirty="0"/>
          </a:p>
          <a:p>
            <a:pPr marL="0" marR="0" lvl="1" indent="-243205" algn="l" defTabSz="974725" rtl="0" eaLnBrk="1" fontAlgn="base" latinLnBrk="0" hangingPunct="1">
              <a:lnSpc>
                <a:spcPts val="2500"/>
              </a:lnSpc>
              <a:spcBef>
                <a:spcPts val="54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1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93688" cy="73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6858000"/>
            <a:ext cx="1041400" cy="17938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555624" y="769391"/>
            <a:ext cx="3218708" cy="1391854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chemeClr val="accent4"/>
                </a:solidFill>
                <a:latin typeface="Harmonia Sans Pro Cyr"/>
                <a:cs typeface="Harmonia Sans Pro Cyr"/>
              </a:defRPr>
            </a:lvl1pPr>
          </a:lstStyle>
          <a:p>
            <a:r>
              <a:rPr lang="en-US" altLang="zh-CN" noProof="1"/>
              <a:t>2</a:t>
            </a:r>
            <a:endParaRPr lang="zh-CN" altLang="en-US" noProof="1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5624" y="2242524"/>
            <a:ext cx="10407749" cy="64953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600" b="1">
                <a:solidFill>
                  <a:schemeClr val="accent4"/>
                </a:solidFill>
                <a:latin typeface="+mj-lt"/>
                <a:ea typeface="汉仪旗黑-70S" panose="00020600040101010101" pitchFamily="18" charset="-122"/>
                <a:cs typeface="汉仪旗黑-70S" panose="00020600040101010101" pitchFamily="18" charset="-122"/>
              </a:defRPr>
            </a:lvl1pPr>
            <a:lvl2pPr marL="487045" indent="0" algn="ctr">
              <a:buNone/>
              <a:defRPr sz="2130"/>
            </a:lvl2pPr>
            <a:lvl3pPr marL="974090" indent="0" algn="ctr">
              <a:buNone/>
              <a:defRPr sz="1920"/>
            </a:lvl3pPr>
            <a:lvl4pPr marL="1461135" indent="0" algn="ctr">
              <a:buNone/>
              <a:defRPr sz="1705"/>
            </a:lvl4pPr>
            <a:lvl5pPr marL="1948180" indent="0" algn="ctr">
              <a:buNone/>
              <a:defRPr sz="1705"/>
            </a:lvl5pPr>
            <a:lvl6pPr marL="2435225" indent="0" algn="ctr">
              <a:buNone/>
              <a:defRPr sz="1705"/>
            </a:lvl6pPr>
            <a:lvl7pPr marL="2922270" indent="0" algn="ctr">
              <a:buNone/>
              <a:defRPr sz="1705"/>
            </a:lvl7pPr>
            <a:lvl8pPr marL="3409315" indent="0" algn="ctr">
              <a:buNone/>
              <a:defRPr sz="1705"/>
            </a:lvl8pPr>
            <a:lvl9pPr marL="3896360" indent="0" algn="ctr">
              <a:buNone/>
              <a:defRPr sz="1705"/>
            </a:lvl9pPr>
          </a:lstStyle>
          <a:p>
            <a:r>
              <a:rPr lang="zh-CN" altLang="en-US" noProof="1"/>
              <a:t>点击修改标题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55625" y="3062288"/>
            <a:ext cx="7216775" cy="3465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500"/>
              </a:lnSpc>
              <a:buFont typeface="Arial" panose="020B0604020202020204" pitchFamily="34" charset="0"/>
              <a:buNone/>
              <a:defRPr sz="2000" b="1">
                <a:solidFill>
                  <a:schemeClr val="accent4"/>
                </a:solidFill>
                <a:latin typeface="+mj-lt"/>
                <a:ea typeface="+mn-ea"/>
                <a:cs typeface="汉仪旗黑-50S Light"/>
              </a:defRPr>
            </a:lvl1pPr>
            <a:lvl2pPr marL="0" marR="0" indent="-243205" algn="l" defTabSz="974725" rtl="0" eaLnBrk="1" fontAlgn="base" latinLnBrk="0" hangingPunct="1">
              <a:lnSpc>
                <a:spcPts val="2500"/>
              </a:lnSpc>
              <a:spcBef>
                <a:spcPts val="54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2000">
                <a:solidFill>
                  <a:schemeClr val="accent4"/>
                </a:solidFill>
                <a:latin typeface="+mj-lt"/>
                <a:ea typeface="+mn-ea"/>
                <a:cs typeface="汉仪旗黑-50S Light"/>
              </a:defRPr>
            </a:lvl2pPr>
          </a:lstStyle>
          <a:p>
            <a:pPr lvl="0"/>
            <a:r>
              <a:rPr lang="zh-CN" altLang="en-US" dirty="0"/>
              <a:t>一级分目录</a:t>
            </a:r>
            <a:endParaRPr lang="en-US" altLang="zh-CN" dirty="0"/>
          </a:p>
          <a:p>
            <a:pPr lvl="1"/>
            <a:r>
              <a:rPr lang="zh-CN" altLang="en-US" dirty="0"/>
              <a:t>一级分目录内容</a:t>
            </a:r>
            <a:endParaRPr lang="en-US" altLang="zh-CN" dirty="0"/>
          </a:p>
          <a:p>
            <a:pPr marL="0" marR="0" lvl="1" indent="-243205" algn="l" defTabSz="974725" rtl="0" eaLnBrk="1" fontAlgn="base" latinLnBrk="0" hangingPunct="1">
              <a:lnSpc>
                <a:spcPts val="2500"/>
              </a:lnSpc>
              <a:spcBef>
                <a:spcPts val="54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一级分目录内容</a:t>
            </a:r>
            <a:endParaRPr lang="en-US" altLang="zh-CN" dirty="0"/>
          </a:p>
          <a:p>
            <a:pPr marL="0" marR="0" lvl="1" indent="-243205" algn="l" defTabSz="974725" rtl="0" eaLnBrk="1" fontAlgn="base" latinLnBrk="0" hangingPunct="1">
              <a:lnSpc>
                <a:spcPts val="2500"/>
              </a:lnSpc>
              <a:spcBef>
                <a:spcPts val="54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一级分目录内容</a:t>
            </a:r>
            <a:endParaRPr lang="en-US" altLang="zh-CN" dirty="0"/>
          </a:p>
          <a:p>
            <a:pPr marL="0" marR="0" lvl="1" indent="-243205" algn="l" defTabSz="974725" rtl="0" eaLnBrk="1" fontAlgn="base" latinLnBrk="0" hangingPunct="1">
              <a:lnSpc>
                <a:spcPts val="2500"/>
              </a:lnSpc>
              <a:spcBef>
                <a:spcPts val="54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1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88925" cy="73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6858000"/>
            <a:ext cx="1041400" cy="1793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624" y="769391"/>
            <a:ext cx="3218708" cy="1391854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9B1E3C"/>
                </a:solidFill>
                <a:latin typeface="Harmonia Sans Pro Cyr"/>
                <a:cs typeface="Harmonia Sans Pro Cyr"/>
              </a:defRPr>
            </a:lvl1pPr>
          </a:lstStyle>
          <a:p>
            <a:r>
              <a:rPr lang="en-US" altLang="zh-CN" noProof="1"/>
              <a:t>2</a:t>
            </a:r>
            <a:endParaRPr lang="zh-CN" altLang="en-US" noProof="1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5624" y="2242524"/>
            <a:ext cx="11331576" cy="64953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600" b="1">
                <a:solidFill>
                  <a:srgbClr val="9B1E3C"/>
                </a:solidFill>
                <a:latin typeface="+mj-lt"/>
                <a:ea typeface="汉仪旗黑-70S" panose="00020600040101010101" pitchFamily="18" charset="-122"/>
                <a:cs typeface="汉仪旗黑-70S" panose="00020600040101010101" pitchFamily="18" charset="-122"/>
              </a:defRPr>
            </a:lvl1pPr>
            <a:lvl2pPr marL="487045" indent="0" algn="ctr">
              <a:buNone/>
              <a:defRPr sz="2130"/>
            </a:lvl2pPr>
            <a:lvl3pPr marL="974090" indent="0" algn="ctr">
              <a:buNone/>
              <a:defRPr sz="1920"/>
            </a:lvl3pPr>
            <a:lvl4pPr marL="1461135" indent="0" algn="ctr">
              <a:buNone/>
              <a:defRPr sz="1705"/>
            </a:lvl4pPr>
            <a:lvl5pPr marL="1948180" indent="0" algn="ctr">
              <a:buNone/>
              <a:defRPr sz="1705"/>
            </a:lvl5pPr>
            <a:lvl6pPr marL="2435225" indent="0" algn="ctr">
              <a:buNone/>
              <a:defRPr sz="1705"/>
            </a:lvl6pPr>
            <a:lvl7pPr marL="2922270" indent="0" algn="ctr">
              <a:buNone/>
              <a:defRPr sz="1705"/>
            </a:lvl7pPr>
            <a:lvl8pPr marL="3409315" indent="0" algn="ctr">
              <a:buNone/>
              <a:defRPr sz="1705"/>
            </a:lvl8pPr>
            <a:lvl9pPr marL="3896360" indent="0" algn="ctr">
              <a:buNone/>
              <a:defRPr sz="1705"/>
            </a:lvl9pPr>
          </a:lstStyle>
          <a:p>
            <a:r>
              <a:rPr lang="zh-CN" altLang="en-US" noProof="1"/>
              <a:t>点击修改标题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55625" y="3062288"/>
            <a:ext cx="7216775" cy="3465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500"/>
              </a:lnSpc>
              <a:buFont typeface="Arial" panose="020B0604020202020204" pitchFamily="34" charset="0"/>
              <a:buNone/>
              <a:defRPr sz="2000" b="1">
                <a:solidFill>
                  <a:srgbClr val="9B1E3C"/>
                </a:solidFill>
                <a:latin typeface="+mj-lt"/>
                <a:ea typeface="汉仪旗黑-50S Light"/>
                <a:cs typeface="汉仪旗黑-50S Light"/>
              </a:defRPr>
            </a:lvl1pPr>
            <a:lvl2pPr marL="0" marR="0" indent="-243205" algn="l" defTabSz="974725" rtl="0" eaLnBrk="1" fontAlgn="base" latinLnBrk="0" hangingPunct="1">
              <a:lnSpc>
                <a:spcPts val="2500"/>
              </a:lnSpc>
              <a:spcBef>
                <a:spcPts val="54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2000">
                <a:solidFill>
                  <a:srgbClr val="9B1E3C"/>
                </a:solidFill>
                <a:latin typeface="+mj-lt"/>
                <a:ea typeface="汉仪旗黑-50S Light"/>
                <a:cs typeface="汉仪旗黑-50S Light"/>
              </a:defRPr>
            </a:lvl2pPr>
          </a:lstStyle>
          <a:p>
            <a:pPr lvl="0"/>
            <a:r>
              <a:rPr lang="zh-CN" altLang="en-US" dirty="0"/>
              <a:t>一级分目录</a:t>
            </a:r>
            <a:endParaRPr lang="en-US" altLang="zh-CN" dirty="0"/>
          </a:p>
          <a:p>
            <a:pPr lvl="1"/>
            <a:r>
              <a:rPr lang="zh-CN" altLang="en-US" dirty="0"/>
              <a:t>一级分目录内容</a:t>
            </a:r>
            <a:endParaRPr lang="en-US" altLang="zh-CN" dirty="0"/>
          </a:p>
          <a:p>
            <a:pPr marL="0" marR="0" lvl="1" indent="-243205" algn="l" defTabSz="974725" rtl="0" eaLnBrk="1" fontAlgn="base" latinLnBrk="0" hangingPunct="1">
              <a:lnSpc>
                <a:spcPts val="2500"/>
              </a:lnSpc>
              <a:spcBef>
                <a:spcPts val="54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一级分目录内容</a:t>
            </a:r>
            <a:endParaRPr lang="en-US" altLang="zh-CN" dirty="0"/>
          </a:p>
          <a:p>
            <a:pPr marL="0" marR="0" lvl="1" indent="-243205" algn="l" defTabSz="974725" rtl="0" eaLnBrk="1" fontAlgn="base" latinLnBrk="0" hangingPunct="1">
              <a:lnSpc>
                <a:spcPts val="2500"/>
              </a:lnSpc>
              <a:spcBef>
                <a:spcPts val="54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一级分目录内容</a:t>
            </a:r>
            <a:endParaRPr lang="en-US" altLang="zh-CN" dirty="0"/>
          </a:p>
          <a:p>
            <a:pPr marL="0" marR="0" lvl="1" indent="-243205" algn="l" defTabSz="974725" rtl="0" eaLnBrk="1" fontAlgn="base" latinLnBrk="0" hangingPunct="1">
              <a:lnSpc>
                <a:spcPts val="2500"/>
              </a:lnSpc>
              <a:spcBef>
                <a:spcPts val="54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1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93688" cy="73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6858000"/>
            <a:ext cx="1041400" cy="1793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624" y="769391"/>
            <a:ext cx="3218708" cy="1391854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chemeClr val="tx2"/>
                </a:solidFill>
                <a:latin typeface="Harmonia Sans Pro Cyr"/>
                <a:cs typeface="Harmonia Sans Pro Cyr"/>
              </a:defRPr>
            </a:lvl1pPr>
          </a:lstStyle>
          <a:p>
            <a:r>
              <a:rPr lang="en-US" altLang="zh-CN" noProof="1"/>
              <a:t>2</a:t>
            </a:r>
            <a:endParaRPr lang="zh-CN" altLang="en-US" noProof="1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5624" y="2242524"/>
            <a:ext cx="12235343" cy="64953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600" b="1">
                <a:solidFill>
                  <a:schemeClr val="tx2"/>
                </a:solidFill>
                <a:latin typeface="+mj-lt"/>
                <a:ea typeface="汉仪旗黑-70S" panose="00020600040101010101" pitchFamily="18" charset="-122"/>
                <a:cs typeface="汉仪旗黑-70S" panose="00020600040101010101" pitchFamily="18" charset="-122"/>
              </a:defRPr>
            </a:lvl1pPr>
            <a:lvl2pPr marL="487045" indent="0" algn="ctr">
              <a:buNone/>
              <a:defRPr sz="2130"/>
            </a:lvl2pPr>
            <a:lvl3pPr marL="974090" indent="0" algn="ctr">
              <a:buNone/>
              <a:defRPr sz="1920"/>
            </a:lvl3pPr>
            <a:lvl4pPr marL="1461135" indent="0" algn="ctr">
              <a:buNone/>
              <a:defRPr sz="1705"/>
            </a:lvl4pPr>
            <a:lvl5pPr marL="1948180" indent="0" algn="ctr">
              <a:buNone/>
              <a:defRPr sz="1705"/>
            </a:lvl5pPr>
            <a:lvl6pPr marL="2435225" indent="0" algn="ctr">
              <a:buNone/>
              <a:defRPr sz="1705"/>
            </a:lvl6pPr>
            <a:lvl7pPr marL="2922270" indent="0" algn="ctr">
              <a:buNone/>
              <a:defRPr sz="1705"/>
            </a:lvl7pPr>
            <a:lvl8pPr marL="3409315" indent="0" algn="ctr">
              <a:buNone/>
              <a:defRPr sz="1705"/>
            </a:lvl8pPr>
            <a:lvl9pPr marL="3896360" indent="0" algn="ctr">
              <a:buNone/>
              <a:defRPr sz="1705"/>
            </a:lvl9pPr>
          </a:lstStyle>
          <a:p>
            <a:r>
              <a:rPr lang="zh-CN" altLang="en-US" noProof="1"/>
              <a:t>点击修改标题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55625" y="3062288"/>
            <a:ext cx="8056747" cy="34655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500"/>
              </a:lnSpc>
              <a:buFont typeface="Arial" panose="020B0604020202020204" pitchFamily="34" charset="0"/>
              <a:buNone/>
              <a:defRPr sz="2000" b="1">
                <a:solidFill>
                  <a:schemeClr val="tx2"/>
                </a:solidFill>
                <a:latin typeface="+mj-lt"/>
                <a:ea typeface="汉仪旗黑-50S Light"/>
                <a:cs typeface="汉仪旗黑-50S Light"/>
              </a:defRPr>
            </a:lvl1pPr>
            <a:lvl2pPr marL="0" marR="0" indent="-243205" algn="l" defTabSz="974725" rtl="0" eaLnBrk="1" fontAlgn="base" latinLnBrk="0" hangingPunct="1">
              <a:lnSpc>
                <a:spcPts val="2500"/>
              </a:lnSpc>
              <a:spcBef>
                <a:spcPts val="54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2000">
                <a:solidFill>
                  <a:srgbClr val="213159"/>
                </a:solidFill>
                <a:latin typeface="+mj-lt"/>
                <a:ea typeface="汉仪旗黑-50S Light"/>
                <a:cs typeface="汉仪旗黑-50S Light"/>
              </a:defRPr>
            </a:lvl2pPr>
          </a:lstStyle>
          <a:p>
            <a:pPr lvl="0"/>
            <a:r>
              <a:rPr lang="zh-CN" altLang="en-US" dirty="0"/>
              <a:t>一级分目录</a:t>
            </a:r>
            <a:endParaRPr lang="en-US" altLang="zh-CN" dirty="0"/>
          </a:p>
          <a:p>
            <a:pPr lvl="1"/>
            <a:r>
              <a:rPr lang="zh-CN" altLang="en-US" dirty="0"/>
              <a:t>一级分目录内容</a:t>
            </a:r>
            <a:endParaRPr lang="en-US" altLang="zh-CN" dirty="0"/>
          </a:p>
          <a:p>
            <a:pPr marL="0" marR="0" lvl="1" indent="-243205" algn="l" defTabSz="974725" rtl="0" eaLnBrk="1" fontAlgn="base" latinLnBrk="0" hangingPunct="1">
              <a:lnSpc>
                <a:spcPts val="2500"/>
              </a:lnSpc>
              <a:spcBef>
                <a:spcPts val="54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一级分目录内容</a:t>
            </a:r>
            <a:endParaRPr lang="en-US" altLang="zh-CN" dirty="0"/>
          </a:p>
          <a:p>
            <a:pPr marL="0" marR="0" lvl="1" indent="-243205" algn="l" defTabSz="974725" rtl="0" eaLnBrk="1" fontAlgn="base" latinLnBrk="0" hangingPunct="1">
              <a:lnSpc>
                <a:spcPts val="2500"/>
              </a:lnSpc>
              <a:spcBef>
                <a:spcPts val="54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一级分目录内容</a:t>
            </a:r>
            <a:endParaRPr lang="en-US" altLang="zh-CN" dirty="0"/>
          </a:p>
          <a:p>
            <a:pPr marL="0" marR="0" lvl="1" indent="-243205" algn="l" defTabSz="974725" rtl="0" eaLnBrk="1" fontAlgn="base" latinLnBrk="0" hangingPunct="1">
              <a:lnSpc>
                <a:spcPts val="2500"/>
              </a:lnSpc>
              <a:spcBef>
                <a:spcPts val="54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1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0" y="7451725"/>
            <a:ext cx="431800" cy="234950"/>
          </a:xfrm>
          <a:prstGeom prst="rect">
            <a:avLst/>
          </a:prstGeom>
          <a:solidFill>
            <a:srgbClr val="2A77E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8" tIns="45688" rIns="91378" bIns="45688" anchor="ctr"/>
          <a:lstStyle/>
          <a:p>
            <a:pPr algn="ctr" fontAlgn="auto"/>
            <a:endParaRPr lang="en-US" noProof="1">
              <a:solidFill>
                <a:schemeClr val="bg2"/>
              </a:solidFill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2109788" y="7451725"/>
            <a:ext cx="431800" cy="234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8" tIns="45688" rIns="91378" bIns="45688" anchor="ctr"/>
          <a:lstStyle/>
          <a:p>
            <a:pPr algn="ctr" fontAlgn="auto"/>
            <a:endParaRPr lang="en-US" noProof="1">
              <a:solidFill>
                <a:schemeClr val="accent1"/>
              </a:solidFill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2662238" y="7451725"/>
            <a:ext cx="431800" cy="23495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8" tIns="45688" rIns="91378" bIns="45688" anchor="ctr"/>
          <a:lstStyle/>
          <a:p>
            <a:pPr algn="ctr" fontAlgn="auto"/>
            <a:endParaRPr lang="en-US" noProof="1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3216275" y="7451725"/>
            <a:ext cx="431800" cy="23495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8" tIns="45688" rIns="91378" bIns="45688" anchor="ctr"/>
          <a:lstStyle/>
          <a:p>
            <a:pPr algn="ctr" fontAlgn="auto"/>
            <a:endParaRPr lang="en-US" noProof="1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3770313" y="7451725"/>
            <a:ext cx="431800" cy="23495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8" tIns="45688" rIns="91378" bIns="45688" anchor="ctr"/>
          <a:lstStyle/>
          <a:p>
            <a:pPr algn="ctr" fontAlgn="auto"/>
            <a:endParaRPr lang="en-US" noProof="1"/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4324350" y="7451725"/>
            <a:ext cx="431800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8" tIns="45688" rIns="91378" bIns="45688" anchor="ctr"/>
          <a:lstStyle/>
          <a:p>
            <a:pPr algn="ctr" fontAlgn="auto"/>
            <a:endParaRPr lang="en-US" noProof="1"/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4878388" y="7451725"/>
            <a:ext cx="431800" cy="23495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8" tIns="45688" rIns="91378" bIns="45688" anchor="ctr"/>
          <a:lstStyle/>
          <a:p>
            <a:pPr algn="ctr" fontAlgn="auto"/>
            <a:endParaRPr lang="en-US" noProof="1"/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554038" y="7451725"/>
            <a:ext cx="431800" cy="234950"/>
          </a:xfrm>
          <a:prstGeom prst="rect">
            <a:avLst/>
          </a:prstGeom>
          <a:solidFill>
            <a:srgbClr val="2D416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8" tIns="45688" rIns="91378" bIns="45688" anchor="ctr"/>
          <a:lstStyle/>
          <a:p>
            <a:pPr algn="ctr" fontAlgn="auto"/>
            <a:endParaRPr lang="en-US" noProof="1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1108075" y="7451725"/>
            <a:ext cx="431800" cy="234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8" tIns="45688" rIns="91378" bIns="45688" anchor="ctr"/>
          <a:lstStyle/>
          <a:p>
            <a:pPr algn="ctr" fontAlgn="auto"/>
            <a:endParaRPr lang="en-US" noProof="1"/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10347325" y="7451725"/>
            <a:ext cx="430213" cy="234950"/>
          </a:xfrm>
          <a:prstGeom prst="rect">
            <a:avLst/>
          </a:prstGeom>
          <a:solidFill>
            <a:srgbClr val="8D8E8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8" tIns="45688" rIns="91378" bIns="45688" anchor="ctr"/>
          <a:lstStyle/>
          <a:p>
            <a:pPr algn="ctr" fontAlgn="auto"/>
            <a:endParaRPr lang="en-US" noProof="1"/>
          </a:p>
        </p:txBody>
      </p:sp>
      <p:sp>
        <p:nvSpPr>
          <p:cNvPr id="17" name="Rectangle 16"/>
          <p:cNvSpPr>
            <a:spLocks noChangeAspect="1"/>
          </p:cNvSpPr>
          <p:nvPr/>
        </p:nvSpPr>
        <p:spPr>
          <a:xfrm>
            <a:off x="10899775" y="7451725"/>
            <a:ext cx="431800" cy="234950"/>
          </a:xfrm>
          <a:prstGeom prst="rect">
            <a:avLst/>
          </a:prstGeom>
          <a:solidFill>
            <a:srgbClr val="A5A6A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8" tIns="45688" rIns="91378" bIns="45688" anchor="ctr"/>
          <a:lstStyle/>
          <a:p>
            <a:pPr algn="ctr" fontAlgn="auto"/>
            <a:endParaRPr lang="en-US" noProof="1"/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11453813" y="7451725"/>
            <a:ext cx="431800" cy="234950"/>
          </a:xfrm>
          <a:prstGeom prst="rect">
            <a:avLst/>
          </a:prstGeom>
          <a:solidFill>
            <a:srgbClr val="C0C1B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8" tIns="45688" rIns="91378" bIns="45688" anchor="ctr"/>
          <a:lstStyle/>
          <a:p>
            <a:pPr algn="ctr" fontAlgn="auto"/>
            <a:endParaRPr lang="en-US" noProof="1"/>
          </a:p>
        </p:txBody>
      </p:sp>
      <p:sp>
        <p:nvSpPr>
          <p:cNvPr id="19" name="Rectangle 18"/>
          <p:cNvSpPr>
            <a:spLocks noChangeAspect="1"/>
          </p:cNvSpPr>
          <p:nvPr/>
        </p:nvSpPr>
        <p:spPr>
          <a:xfrm>
            <a:off x="12007850" y="7451725"/>
            <a:ext cx="431800" cy="234950"/>
          </a:xfrm>
          <a:prstGeom prst="rect">
            <a:avLst/>
          </a:prstGeom>
          <a:solidFill>
            <a:srgbClr val="DDDED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8" tIns="45688" rIns="91378" bIns="45688" anchor="ctr"/>
          <a:lstStyle/>
          <a:p>
            <a:pPr algn="ctr" fontAlgn="auto"/>
            <a:endParaRPr lang="en-US" noProof="1"/>
          </a:p>
        </p:txBody>
      </p:sp>
      <p:sp>
        <p:nvSpPr>
          <p:cNvPr id="20" name="Rectangle 19"/>
          <p:cNvSpPr>
            <a:spLocks noChangeAspect="1"/>
          </p:cNvSpPr>
          <p:nvPr/>
        </p:nvSpPr>
        <p:spPr>
          <a:xfrm>
            <a:off x="12561888" y="7451725"/>
            <a:ext cx="431800" cy="234950"/>
          </a:xfrm>
          <a:prstGeom prst="rect">
            <a:avLst/>
          </a:prstGeom>
          <a:solidFill>
            <a:srgbClr val="EFEE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8" tIns="45688" rIns="91378" bIns="45688" anchor="ctr"/>
          <a:lstStyle/>
          <a:p>
            <a:pPr algn="ctr" fontAlgn="auto"/>
            <a:endParaRPr lang="en-US" noProof="1"/>
          </a:p>
        </p:txBody>
      </p:sp>
      <p:sp>
        <p:nvSpPr>
          <p:cNvPr id="21" name="Rectangle 20"/>
          <p:cNvSpPr>
            <a:spLocks noChangeAspect="1"/>
          </p:cNvSpPr>
          <p:nvPr/>
        </p:nvSpPr>
        <p:spPr>
          <a:xfrm>
            <a:off x="7124700" y="7451725"/>
            <a:ext cx="431800" cy="234950"/>
          </a:xfrm>
          <a:prstGeom prst="rect">
            <a:avLst/>
          </a:prstGeom>
          <a:solidFill>
            <a:srgbClr val="2727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8" tIns="45688" rIns="91378" bIns="45688" anchor="ctr"/>
          <a:lstStyle/>
          <a:p>
            <a:pPr algn="ctr" fontAlgn="auto"/>
            <a:endParaRPr lang="en-US" noProof="1"/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7678738" y="7451725"/>
            <a:ext cx="431800" cy="234950"/>
          </a:xfrm>
          <a:prstGeom prst="rect">
            <a:avLst/>
          </a:prstGeom>
          <a:solidFill>
            <a:srgbClr val="3C3C3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8" tIns="45688" rIns="91378" bIns="45688" anchor="ctr"/>
          <a:lstStyle/>
          <a:p>
            <a:pPr algn="ctr" fontAlgn="auto"/>
            <a:endParaRPr lang="en-US" noProof="1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8232775" y="7451725"/>
            <a:ext cx="431800" cy="234950"/>
          </a:xfrm>
          <a:prstGeom prst="rect">
            <a:avLst/>
          </a:prstGeom>
          <a:solidFill>
            <a:srgbClr val="5051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8" tIns="45688" rIns="91378" bIns="45688" anchor="ctr"/>
          <a:lstStyle/>
          <a:p>
            <a:pPr algn="ctr" fontAlgn="auto"/>
            <a:endParaRPr lang="en-US" noProof="1"/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8786813" y="7451725"/>
            <a:ext cx="431800" cy="234950"/>
          </a:xfrm>
          <a:prstGeom prst="rect">
            <a:avLst/>
          </a:prstGeom>
          <a:solidFill>
            <a:srgbClr val="63646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8" tIns="45688" rIns="91378" bIns="45688" anchor="ctr"/>
          <a:lstStyle/>
          <a:p>
            <a:pPr algn="ctr" fontAlgn="auto"/>
            <a:endParaRPr lang="en-US" noProof="1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9340850" y="7451725"/>
            <a:ext cx="431800" cy="234950"/>
          </a:xfrm>
          <a:prstGeom prst="rect">
            <a:avLst/>
          </a:prstGeom>
          <a:solidFill>
            <a:srgbClr val="77787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8" tIns="45688" rIns="91378" bIns="45688" anchor="ctr"/>
          <a:lstStyle/>
          <a:p>
            <a:pPr algn="ctr" fontAlgn="auto"/>
            <a:endParaRPr lang="en-US" noProof="1"/>
          </a:p>
        </p:txBody>
      </p:sp>
      <p:sp>
        <p:nvSpPr>
          <p:cNvPr id="1045" name="TextBox 25"/>
          <p:cNvSpPr txBox="1">
            <a:spLocks noChangeArrowheads="1"/>
          </p:cNvSpPr>
          <p:nvPr/>
        </p:nvSpPr>
        <p:spPr bwMode="auto">
          <a:xfrm>
            <a:off x="2039938" y="7761288"/>
            <a:ext cx="727075" cy="5540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altLang="en-US" sz="1000"/>
              <a:t>R: 45</a:t>
            </a:r>
          </a:p>
          <a:p>
            <a:r>
              <a:rPr lang="en-US" altLang="en-US" sz="1000"/>
              <a:t>G: 245</a:t>
            </a:r>
          </a:p>
          <a:p>
            <a:r>
              <a:rPr lang="en-US" altLang="en-US" sz="1000"/>
              <a:t>B: 190</a:t>
            </a:r>
          </a:p>
        </p:txBody>
      </p:sp>
      <p:sp>
        <p:nvSpPr>
          <p:cNvPr id="1046" name="TextBox 26"/>
          <p:cNvSpPr txBox="1">
            <a:spLocks noChangeArrowheads="1"/>
          </p:cNvSpPr>
          <p:nvPr/>
        </p:nvSpPr>
        <p:spPr bwMode="auto">
          <a:xfrm>
            <a:off x="2582863" y="7761288"/>
            <a:ext cx="727075" cy="5540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altLang="en-US" sz="1000" dirty="0"/>
              <a:t>R: 0</a:t>
            </a:r>
          </a:p>
          <a:p>
            <a:r>
              <a:rPr lang="en-US" altLang="en-US" sz="1000" dirty="0"/>
              <a:t>G: 100</a:t>
            </a:r>
          </a:p>
          <a:p>
            <a:r>
              <a:rPr lang="en-US" altLang="en-US" sz="1000" dirty="0"/>
              <a:t>B: 90</a:t>
            </a:r>
          </a:p>
        </p:txBody>
      </p:sp>
      <p:sp>
        <p:nvSpPr>
          <p:cNvPr id="1047" name="TextBox 27"/>
          <p:cNvSpPr txBox="1">
            <a:spLocks noChangeArrowheads="1"/>
          </p:cNvSpPr>
          <p:nvPr/>
        </p:nvSpPr>
        <p:spPr bwMode="auto">
          <a:xfrm>
            <a:off x="3138488" y="7761288"/>
            <a:ext cx="727075" cy="5540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altLang="en-US" sz="1000"/>
              <a:t>R: 50</a:t>
            </a:r>
          </a:p>
          <a:p>
            <a:r>
              <a:rPr lang="en-US" altLang="en-US" sz="1000"/>
              <a:t>G: 210</a:t>
            </a:r>
          </a:p>
          <a:p>
            <a:r>
              <a:rPr lang="en-US" altLang="en-US" sz="1000"/>
              <a:t>B: 220</a:t>
            </a:r>
          </a:p>
        </p:txBody>
      </p:sp>
      <p:sp>
        <p:nvSpPr>
          <p:cNvPr id="1048" name="TextBox 28"/>
          <p:cNvSpPr txBox="1">
            <a:spLocks noChangeArrowheads="1"/>
          </p:cNvSpPr>
          <p:nvPr/>
        </p:nvSpPr>
        <p:spPr bwMode="auto">
          <a:xfrm>
            <a:off x="3714750" y="7761288"/>
            <a:ext cx="727075" cy="5540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altLang="en-US" sz="1000"/>
              <a:t>R: 10</a:t>
            </a:r>
          </a:p>
          <a:p>
            <a:r>
              <a:rPr lang="en-US" altLang="en-US" sz="1000"/>
              <a:t>G: 100</a:t>
            </a:r>
          </a:p>
          <a:p>
            <a:r>
              <a:rPr lang="en-US" altLang="en-US" sz="1000"/>
              <a:t>B: 130</a:t>
            </a:r>
          </a:p>
        </p:txBody>
      </p:sp>
      <p:sp>
        <p:nvSpPr>
          <p:cNvPr id="1049" name="TextBox 29"/>
          <p:cNvSpPr txBox="1">
            <a:spLocks noChangeArrowheads="1"/>
          </p:cNvSpPr>
          <p:nvPr/>
        </p:nvSpPr>
        <p:spPr bwMode="auto">
          <a:xfrm>
            <a:off x="4264025" y="7761288"/>
            <a:ext cx="727075" cy="5540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altLang="en-US" sz="1000"/>
              <a:t>R: 250</a:t>
            </a:r>
          </a:p>
          <a:p>
            <a:r>
              <a:rPr lang="en-US" altLang="en-US" sz="1000"/>
              <a:t>G: 200</a:t>
            </a:r>
          </a:p>
          <a:p>
            <a:r>
              <a:rPr lang="en-US" altLang="en-US" sz="1000"/>
              <a:t>B: 50</a:t>
            </a:r>
          </a:p>
        </p:txBody>
      </p:sp>
      <p:sp>
        <p:nvSpPr>
          <p:cNvPr id="1050" name="TextBox 30"/>
          <p:cNvSpPr txBox="1">
            <a:spLocks noChangeArrowheads="1"/>
          </p:cNvSpPr>
          <p:nvPr/>
        </p:nvSpPr>
        <p:spPr bwMode="auto">
          <a:xfrm>
            <a:off x="4806950" y="7761288"/>
            <a:ext cx="727075" cy="5540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altLang="en-US" sz="1000"/>
              <a:t>R: 200</a:t>
            </a:r>
          </a:p>
          <a:p>
            <a:r>
              <a:rPr lang="en-US" altLang="en-US" sz="1000"/>
              <a:t>G: 100</a:t>
            </a:r>
          </a:p>
          <a:p>
            <a:r>
              <a:rPr lang="en-US" altLang="en-US" sz="1000"/>
              <a:t>B: 20</a:t>
            </a:r>
          </a:p>
        </p:txBody>
      </p:sp>
      <p:sp>
        <p:nvSpPr>
          <p:cNvPr id="1051" name="TextBox 31"/>
          <p:cNvSpPr txBox="1">
            <a:spLocks noChangeArrowheads="1"/>
          </p:cNvSpPr>
          <p:nvPr/>
        </p:nvSpPr>
        <p:spPr bwMode="auto">
          <a:xfrm>
            <a:off x="-85725" y="7761288"/>
            <a:ext cx="727075" cy="5540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altLang="en-US" sz="1000"/>
              <a:t>R: 45</a:t>
            </a:r>
          </a:p>
          <a:p>
            <a:r>
              <a:rPr lang="en-US" altLang="en-US" sz="1000"/>
              <a:t>G: 140</a:t>
            </a:r>
          </a:p>
          <a:p>
            <a:r>
              <a:rPr lang="en-US" altLang="en-US" sz="1000"/>
              <a:t>B: 240</a:t>
            </a:r>
          </a:p>
        </p:txBody>
      </p:sp>
      <p:sp>
        <p:nvSpPr>
          <p:cNvPr id="1052" name="TextBox 32"/>
          <p:cNvSpPr txBox="1">
            <a:spLocks noChangeArrowheads="1"/>
          </p:cNvSpPr>
          <p:nvPr/>
        </p:nvSpPr>
        <p:spPr bwMode="auto">
          <a:xfrm>
            <a:off x="7058025" y="7740650"/>
            <a:ext cx="727075" cy="2460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altLang="en-US" sz="1000"/>
              <a:t>90% K</a:t>
            </a:r>
          </a:p>
        </p:txBody>
      </p:sp>
      <p:sp>
        <p:nvSpPr>
          <p:cNvPr id="1053" name="TextBox 33"/>
          <p:cNvSpPr txBox="1">
            <a:spLocks noChangeArrowheads="1"/>
          </p:cNvSpPr>
          <p:nvPr/>
        </p:nvSpPr>
        <p:spPr bwMode="auto">
          <a:xfrm>
            <a:off x="7602538" y="7740650"/>
            <a:ext cx="727075" cy="2460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altLang="en-US" sz="1000"/>
              <a:t>80% K</a:t>
            </a:r>
          </a:p>
        </p:txBody>
      </p:sp>
      <p:sp>
        <p:nvSpPr>
          <p:cNvPr id="1054" name="TextBox 34"/>
          <p:cNvSpPr txBox="1">
            <a:spLocks noChangeArrowheads="1"/>
          </p:cNvSpPr>
          <p:nvPr/>
        </p:nvSpPr>
        <p:spPr bwMode="auto">
          <a:xfrm>
            <a:off x="8158163" y="7740650"/>
            <a:ext cx="727075" cy="2460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altLang="en-US" sz="1000"/>
              <a:t>70% K</a:t>
            </a:r>
          </a:p>
        </p:txBody>
      </p:sp>
      <p:sp>
        <p:nvSpPr>
          <p:cNvPr id="1055" name="TextBox 35"/>
          <p:cNvSpPr txBox="1">
            <a:spLocks noChangeArrowheads="1"/>
          </p:cNvSpPr>
          <p:nvPr/>
        </p:nvSpPr>
        <p:spPr bwMode="auto">
          <a:xfrm>
            <a:off x="8720138" y="7740650"/>
            <a:ext cx="727075" cy="2460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altLang="en-US" sz="1000"/>
              <a:t>60% K</a:t>
            </a:r>
          </a:p>
        </p:txBody>
      </p:sp>
      <p:sp>
        <p:nvSpPr>
          <p:cNvPr id="1056" name="TextBox 36"/>
          <p:cNvSpPr txBox="1">
            <a:spLocks noChangeArrowheads="1"/>
          </p:cNvSpPr>
          <p:nvPr/>
        </p:nvSpPr>
        <p:spPr bwMode="auto">
          <a:xfrm>
            <a:off x="9248775" y="7740650"/>
            <a:ext cx="727075" cy="2460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altLang="en-US" sz="1000"/>
              <a:t>50% K</a:t>
            </a:r>
          </a:p>
        </p:txBody>
      </p:sp>
      <p:sp>
        <p:nvSpPr>
          <p:cNvPr id="1057" name="TextBox 37"/>
          <p:cNvSpPr txBox="1">
            <a:spLocks noChangeArrowheads="1"/>
          </p:cNvSpPr>
          <p:nvPr/>
        </p:nvSpPr>
        <p:spPr bwMode="auto">
          <a:xfrm>
            <a:off x="10266363" y="7740650"/>
            <a:ext cx="727075" cy="2460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altLang="en-US" sz="1000"/>
              <a:t>40% K</a:t>
            </a:r>
          </a:p>
        </p:txBody>
      </p:sp>
      <p:sp>
        <p:nvSpPr>
          <p:cNvPr id="1058" name="TextBox 38"/>
          <p:cNvSpPr txBox="1">
            <a:spLocks noChangeArrowheads="1"/>
          </p:cNvSpPr>
          <p:nvPr/>
        </p:nvSpPr>
        <p:spPr bwMode="auto">
          <a:xfrm>
            <a:off x="10810875" y="7740650"/>
            <a:ext cx="725488" cy="2460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altLang="en-US" sz="1000"/>
              <a:t>30% K</a:t>
            </a:r>
          </a:p>
        </p:txBody>
      </p:sp>
      <p:sp>
        <p:nvSpPr>
          <p:cNvPr id="1059" name="TextBox 39"/>
          <p:cNvSpPr txBox="1">
            <a:spLocks noChangeArrowheads="1"/>
          </p:cNvSpPr>
          <p:nvPr/>
        </p:nvSpPr>
        <p:spPr bwMode="auto">
          <a:xfrm>
            <a:off x="11366500" y="7740650"/>
            <a:ext cx="725488" cy="2460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altLang="en-US" sz="1000"/>
              <a:t>20% K</a:t>
            </a:r>
          </a:p>
        </p:txBody>
      </p:sp>
      <p:sp>
        <p:nvSpPr>
          <p:cNvPr id="1060" name="TextBox 40"/>
          <p:cNvSpPr txBox="1">
            <a:spLocks noChangeArrowheads="1"/>
          </p:cNvSpPr>
          <p:nvPr/>
        </p:nvSpPr>
        <p:spPr bwMode="auto">
          <a:xfrm>
            <a:off x="11928475" y="7740650"/>
            <a:ext cx="727075" cy="2460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altLang="en-US" sz="1000"/>
              <a:t>10% K</a:t>
            </a:r>
          </a:p>
        </p:txBody>
      </p:sp>
      <p:sp>
        <p:nvSpPr>
          <p:cNvPr id="1061" name="TextBox 41"/>
          <p:cNvSpPr txBox="1">
            <a:spLocks noChangeArrowheads="1"/>
          </p:cNvSpPr>
          <p:nvPr/>
        </p:nvSpPr>
        <p:spPr bwMode="auto">
          <a:xfrm>
            <a:off x="12457113" y="7740650"/>
            <a:ext cx="727075" cy="2460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altLang="en-US" sz="1000"/>
              <a:t>5% K</a:t>
            </a:r>
          </a:p>
        </p:txBody>
      </p:sp>
      <p:sp>
        <p:nvSpPr>
          <p:cNvPr id="1063" name="Rectangle 43"/>
          <p:cNvSpPr>
            <a:spLocks noChangeArrowheads="1"/>
          </p:cNvSpPr>
          <p:nvPr/>
        </p:nvSpPr>
        <p:spPr bwMode="auto">
          <a:xfrm>
            <a:off x="11852275" y="6896100"/>
            <a:ext cx="601663" cy="138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spAutoFit/>
          </a:bodyPr>
          <a:lstStyle/>
          <a:p>
            <a:pPr algn="r"/>
            <a:fld id="{DFFB9235-7C5A-473C-BD06-C3E1B085FDB3}" type="slidenum">
              <a:rPr lang="en-US" altLang="zh-TW" sz="900">
                <a:solidFill>
                  <a:schemeClr val="tx1">
                    <a:lumMod val="75000"/>
                  </a:schemeClr>
                </a:solidFill>
                <a:latin typeface="+mj-lt"/>
                <a:ea typeface="PMingLiU" panose="02020500000000000000" pitchFamily="18" charset="-120"/>
              </a:rPr>
              <a:t>‹#›</a:t>
            </a:fld>
            <a:endParaRPr lang="en-US" altLang="zh-TW" sz="900" dirty="0">
              <a:solidFill>
                <a:schemeClr val="tx1">
                  <a:lumMod val="75000"/>
                </a:schemeClr>
              </a:solidFill>
              <a:latin typeface="+mj-lt"/>
              <a:ea typeface="PMingLiU" panose="02020500000000000000" pitchFamily="18" charset="-120"/>
            </a:endParaRPr>
          </a:p>
        </p:txBody>
      </p:sp>
      <p:sp>
        <p:nvSpPr>
          <p:cNvPr id="1064" name="TextBox 47"/>
          <p:cNvSpPr txBox="1">
            <a:spLocks noChangeArrowheads="1"/>
          </p:cNvSpPr>
          <p:nvPr/>
        </p:nvSpPr>
        <p:spPr bwMode="auto">
          <a:xfrm>
            <a:off x="468313" y="7761288"/>
            <a:ext cx="727075" cy="5540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altLang="en-US" sz="1000"/>
              <a:t>R: 45</a:t>
            </a:r>
          </a:p>
          <a:p>
            <a:r>
              <a:rPr lang="en-US" altLang="en-US" sz="1000"/>
              <a:t>G: 65</a:t>
            </a:r>
          </a:p>
          <a:p>
            <a:r>
              <a:rPr lang="en-US" altLang="en-US" sz="1000"/>
              <a:t>B: 110</a:t>
            </a:r>
          </a:p>
        </p:txBody>
      </p:sp>
      <p:pic>
        <p:nvPicPr>
          <p:cNvPr id="1065" name="Picture 1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6911975"/>
            <a:ext cx="728663" cy="12541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/>
          <p:cNvSpPr>
            <a:spLocks noChangeAspect="1"/>
          </p:cNvSpPr>
          <p:nvPr/>
        </p:nvSpPr>
        <p:spPr>
          <a:xfrm>
            <a:off x="5432425" y="7451725"/>
            <a:ext cx="431800" cy="234950"/>
          </a:xfrm>
          <a:prstGeom prst="rect">
            <a:avLst/>
          </a:prstGeom>
          <a:solidFill>
            <a:srgbClr val="F0556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8" tIns="45688" rIns="91378" bIns="45688" anchor="ctr"/>
          <a:lstStyle/>
          <a:p>
            <a:pPr algn="ctr" fontAlgn="auto"/>
            <a:endParaRPr lang="en-US" noProof="1"/>
          </a:p>
        </p:txBody>
      </p:sp>
      <p:sp>
        <p:nvSpPr>
          <p:cNvPr id="1067" name="TextBox 46"/>
          <p:cNvSpPr txBox="1">
            <a:spLocks noChangeArrowheads="1"/>
          </p:cNvSpPr>
          <p:nvPr/>
        </p:nvSpPr>
        <p:spPr bwMode="auto">
          <a:xfrm>
            <a:off x="5360988" y="7761288"/>
            <a:ext cx="727075" cy="5540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altLang="en-US" sz="1000"/>
              <a:t>R: 240</a:t>
            </a:r>
          </a:p>
          <a:p>
            <a:r>
              <a:rPr lang="en-US" altLang="en-US" sz="1000"/>
              <a:t>G: 85</a:t>
            </a:r>
          </a:p>
          <a:p>
            <a:r>
              <a:rPr lang="en-US" altLang="en-US" sz="1000"/>
              <a:t>B: 110</a:t>
            </a:r>
          </a:p>
        </p:txBody>
      </p:sp>
      <p:sp>
        <p:nvSpPr>
          <p:cNvPr id="49" name="Rectangle 48"/>
          <p:cNvSpPr>
            <a:spLocks noChangeAspect="1"/>
          </p:cNvSpPr>
          <p:nvPr/>
        </p:nvSpPr>
        <p:spPr>
          <a:xfrm>
            <a:off x="5986463" y="7451725"/>
            <a:ext cx="431800" cy="234950"/>
          </a:xfrm>
          <a:prstGeom prst="rect">
            <a:avLst/>
          </a:prstGeom>
          <a:solidFill>
            <a:srgbClr val="9B1E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78" tIns="45688" rIns="91378" bIns="45688" anchor="ctr"/>
          <a:lstStyle/>
          <a:p>
            <a:pPr algn="ctr" fontAlgn="auto"/>
            <a:endParaRPr lang="en-US" noProof="1"/>
          </a:p>
        </p:txBody>
      </p:sp>
      <p:sp>
        <p:nvSpPr>
          <p:cNvPr id="1069" name="TextBox 49"/>
          <p:cNvSpPr txBox="1">
            <a:spLocks noChangeArrowheads="1"/>
          </p:cNvSpPr>
          <p:nvPr/>
        </p:nvSpPr>
        <p:spPr bwMode="auto">
          <a:xfrm>
            <a:off x="5915025" y="7761288"/>
            <a:ext cx="727075" cy="5540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altLang="en-US" sz="1000"/>
              <a:t>R: 155</a:t>
            </a:r>
          </a:p>
          <a:p>
            <a:r>
              <a:rPr lang="en-US" altLang="en-US" sz="1000"/>
              <a:t>G: 30</a:t>
            </a:r>
          </a:p>
          <a:p>
            <a:r>
              <a:rPr lang="en-US" altLang="en-US" sz="1000"/>
              <a:t>B: 60</a:t>
            </a:r>
          </a:p>
        </p:txBody>
      </p:sp>
      <p:sp>
        <p:nvSpPr>
          <p:cNvPr id="48" name="Rectangle 43"/>
          <p:cNvSpPr>
            <a:spLocks noChangeArrowheads="1"/>
          </p:cNvSpPr>
          <p:nvPr userDrawn="1"/>
        </p:nvSpPr>
        <p:spPr bwMode="auto">
          <a:xfrm>
            <a:off x="1438275" y="6896100"/>
            <a:ext cx="779631" cy="1412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/>
          <a:p>
            <a:pPr algn="l"/>
            <a:fld id="{4590F627-521B-4112-AB01-ED51C7D81436}" type="datetime1">
              <a:rPr lang="zh-CN" altLang="en-US" sz="900" baseline="0" smtClean="0">
                <a:solidFill>
                  <a:schemeClr val="tx1">
                    <a:lumMod val="75000"/>
                  </a:schemeClr>
                </a:solidFill>
                <a:latin typeface="Harmonia Sans Pro Cyr" panose="020B0502030402020204" pitchFamily="34" charset="0"/>
                <a:ea typeface="PMingLiU" panose="02020500000000000000" pitchFamily="18" charset="-120"/>
              </a:rPr>
              <a:t>2019/10/29</a:t>
            </a:fld>
            <a:endParaRPr lang="en-US" altLang="zh-TW" sz="900" baseline="0" dirty="0">
              <a:solidFill>
                <a:schemeClr val="tx1">
                  <a:lumMod val="75000"/>
                </a:schemeClr>
              </a:solidFill>
              <a:latin typeface="Harmonia Sans Pro Cyr" panose="020B0502030402020204" pitchFamily="34" charset="0"/>
              <a:ea typeface="PMingLiU" panose="02020500000000000000" pitchFamily="18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9747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747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Verdana" panose="020B0604030504040204" pitchFamily="34" charset="0"/>
        </a:defRPr>
      </a:lvl2pPr>
      <a:lvl3pPr algn="l" defTabSz="9747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Verdana" panose="020B0604030504040204" pitchFamily="34" charset="0"/>
        </a:defRPr>
      </a:lvl3pPr>
      <a:lvl4pPr algn="l" defTabSz="9747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Verdana" panose="020B0604030504040204" pitchFamily="34" charset="0"/>
        </a:defRPr>
      </a:lvl4pPr>
      <a:lvl5pPr algn="l" defTabSz="9747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Verdana" panose="020B0604030504040204" pitchFamily="34" charset="0"/>
        </a:defRPr>
      </a:lvl5pPr>
      <a:lvl6pPr marL="457200" algn="l" defTabSz="9747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Verdana" panose="020B0604030504040204" pitchFamily="34" charset="0"/>
        </a:defRPr>
      </a:lvl6pPr>
      <a:lvl7pPr marL="914400" algn="l" defTabSz="9747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Verdana" panose="020B0604030504040204" pitchFamily="34" charset="0"/>
        </a:defRPr>
      </a:lvl7pPr>
      <a:lvl8pPr marL="1371600" algn="l" defTabSz="9747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Verdana" panose="020B0604030504040204" pitchFamily="34" charset="0"/>
        </a:defRPr>
      </a:lvl8pPr>
      <a:lvl9pPr marL="1828800" algn="l" defTabSz="9747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Verdana" panose="020B0604030504040204" pitchFamily="34" charset="0"/>
        </a:defRPr>
      </a:lvl9pPr>
    </p:titleStyle>
    <p:bodyStyle>
      <a:lvl1pPr marL="244475" indent="-244475" algn="l" defTabSz="974725" rtl="0" eaLnBrk="1" fontAlgn="base" hangingPunct="1">
        <a:lnSpc>
          <a:spcPct val="90000"/>
        </a:lnSpc>
        <a:spcBef>
          <a:spcPts val="1065"/>
        </a:spcBef>
        <a:spcAft>
          <a:spcPct val="0"/>
        </a:spcAft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43205" algn="l" defTabSz="974725" rtl="0" eaLnBrk="1" fontAlgn="base" hangingPunct="1">
        <a:lnSpc>
          <a:spcPct val="90000"/>
        </a:lnSpc>
        <a:spcBef>
          <a:spcPts val="540"/>
        </a:spcBef>
        <a:spcAft>
          <a:spcPct val="0"/>
        </a:spcAft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930" indent="-243205" algn="l" defTabSz="974725" rtl="0" eaLnBrk="1" fontAlgn="base" hangingPunct="1">
        <a:lnSpc>
          <a:spcPct val="90000"/>
        </a:lnSpc>
        <a:spcBef>
          <a:spcPts val="54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704975" indent="-244475" algn="l" defTabSz="974725" rtl="0" eaLnBrk="1" fontAlgn="base" hangingPunct="1">
        <a:lnSpc>
          <a:spcPct val="90000"/>
        </a:lnSpc>
        <a:spcBef>
          <a:spcPts val="54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192655" indent="-244475" algn="l" defTabSz="974725" rtl="0" eaLnBrk="1" fontAlgn="base" hangingPunct="1">
        <a:lnSpc>
          <a:spcPct val="90000"/>
        </a:lnSpc>
        <a:spcBef>
          <a:spcPts val="54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79065" indent="-243840" algn="l" defTabSz="974090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66110" indent="-243840" algn="l" defTabSz="974090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3155" indent="-243840" algn="l" defTabSz="974090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0200" indent="-243840" algn="l" defTabSz="974090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740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045" algn="l" defTabSz="9740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4090" algn="l" defTabSz="9740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1135" algn="l" defTabSz="9740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48180" algn="l" defTabSz="9740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5225" algn="l" defTabSz="9740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2270" algn="l" defTabSz="9740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09315" algn="l" defTabSz="9740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896360" algn="l" defTabSz="9740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>
          <a:prstGeom prst="rect">
            <a:avLst/>
          </a:prstGeom>
        </p:spPr>
        <p:txBody>
          <a:bodyPr/>
          <a:lstStyle>
            <a:lvl1pPr fontAlgn="auto">
              <a:defRPr sz="1600" b="1" noProof="1" smtClean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25FCFAE0-289F-436C-AAEE-D686D422AA3B}" type="datetime1">
              <a:rPr lang="zh-CN" altLang="en-US" smtClean="0">
                <a:solidFill>
                  <a:schemeClr val="accent1"/>
                </a:solidFill>
                <a:latin typeface="+mj-lt"/>
              </a:rPr>
              <a:t>2019/10/29</a:t>
            </a:fld>
            <a:endParaRPr lang="zh-CN" alt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Bitmap</a:t>
            </a:r>
            <a:r>
              <a:rPr lang="zh-CN" altLang="en-US" dirty="0"/>
              <a:t>数据分享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cs typeface="Harmonia Sans Pro Cyr"/>
              </a:rPr>
              <a:t>张德宇</a:t>
            </a:r>
            <a:endParaRPr lang="en-US" altLang="zh-CN" dirty="0">
              <a:cs typeface="Harmonia Sans Pro Cyr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ia Sans Pro Cyr" panose="020B0502030402020204" pitchFamily="34" charset="0"/>
                <a:cs typeface="Harmonia Sans Pro Cyr"/>
              </a:rPr>
              <a:t>Bitmap</a:t>
            </a:r>
            <a:r>
              <a:rPr lang="zh-CN" altLang="en-US" dirty="0">
                <a:latin typeface="Harmonia Sans Pro Cyr" panose="020B0502030402020204" pitchFamily="34" charset="0"/>
                <a:cs typeface="Harmonia Sans Pro Cyr"/>
              </a:rPr>
              <a:t> 在项目中的应用</a:t>
            </a:r>
            <a:br>
              <a:rPr lang="zh-CN" altLang="en-US" dirty="0">
                <a:latin typeface="Harmonia Sans Pro Cyr" panose="020B0502030402020204" pitchFamily="34" charset="0"/>
                <a:cs typeface="Harmonia Sans Pro Cyr"/>
              </a:rPr>
            </a:b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DA3DAD4-F65C-7944-96B0-24BA777FF44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647824" y="1476665"/>
            <a:ext cx="7458075" cy="30263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CAD5899-D167-3342-A75B-D44E660AD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824" y="4432655"/>
            <a:ext cx="6784976" cy="13963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B6C426-EBA8-A64A-9D70-8B0243184A1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486652" y="1444336"/>
            <a:ext cx="10020382" cy="4932363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4F1B0F0-9DF8-C241-894E-43938295C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armonia Sans Pro Cyr" panose="020B0502030402020204" pitchFamily="34" charset="0"/>
                <a:cs typeface="Harmonia Sans Pro Cyr"/>
              </a:rPr>
              <a:t>Bitmap</a:t>
            </a:r>
            <a:r>
              <a:rPr lang="zh-CN" altLang="en-US" dirty="0">
                <a:latin typeface="Harmonia Sans Pro Cyr" panose="020B0502030402020204" pitchFamily="34" charset="0"/>
                <a:cs typeface="Harmonia Sans Pro Cyr"/>
              </a:rPr>
              <a:t> 在项目中的应用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BA61F5-6729-A647-900B-2923CE8C7C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021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82ABAA-D2B2-1647-A8D8-3CE53A97E03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55624" y="1186655"/>
            <a:ext cx="11882438" cy="543957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Long</a:t>
            </a:r>
            <a:r>
              <a:rPr kumimoji="1" lang="zh-CN" altLang="en-US" dirty="0"/>
              <a:t> 形的数据，</a:t>
            </a:r>
            <a:r>
              <a:rPr kumimoji="1" lang="en-US" altLang="zh-CN" dirty="0" err="1"/>
              <a:t>offsetid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dirty="0"/>
              <a:t>加工类型，例如</a:t>
            </a:r>
            <a:r>
              <a:rPr kumimoji="1" lang="en-US" altLang="zh-CN" dirty="0" err="1"/>
              <a:t>applist</a:t>
            </a:r>
            <a:r>
              <a:rPr kumimoji="1" lang="zh-CN" altLang="en-US" dirty="0"/>
              <a:t> 中的  安装、活跃、宿主、</a:t>
            </a:r>
            <a:r>
              <a:rPr kumimoji="1" lang="en-US" altLang="zh-CN" dirty="0" err="1"/>
              <a:t>nfc</a:t>
            </a: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 err="1"/>
              <a:t>RoaringBitmap.bitmapof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offsetid</a:t>
            </a:r>
            <a:r>
              <a:rPr kumimoji="1" lang="zh-CN" altLang="en-US" dirty="0"/>
              <a:t>  </a:t>
            </a:r>
            <a:r>
              <a:rPr kumimoji="1" lang="en-US" altLang="zh-CN" dirty="0"/>
              <a:t>%</a:t>
            </a:r>
            <a:r>
              <a:rPr kumimoji="1" lang="zh-CN" altLang="en-US" dirty="0"/>
              <a:t> </a:t>
            </a:r>
            <a:r>
              <a:rPr kumimoji="1" lang="en-US" altLang="zh-CN" dirty="0"/>
              <a:t>1000000)</a:t>
            </a:r>
            <a:r>
              <a:rPr kumimoji="1" lang="zh-CN" altLang="en-US" dirty="0"/>
              <a:t> 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partitionid</a:t>
            </a:r>
            <a:r>
              <a:rPr kumimoji="1" lang="zh-CN" altLang="en-US" dirty="0"/>
              <a:t>  </a:t>
            </a:r>
            <a:r>
              <a:rPr kumimoji="1" lang="en-US" altLang="zh-CN" dirty="0"/>
              <a:t>=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offsetid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10000000,</a:t>
            </a:r>
            <a:r>
              <a:rPr kumimoji="1" lang="zh-CN" altLang="en-US" dirty="0"/>
              <a:t>   </a:t>
            </a:r>
            <a:r>
              <a:rPr kumimoji="1" lang="en-US" altLang="zh-CN" dirty="0"/>
              <a:t>install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,host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,</a:t>
            </a:r>
            <a:r>
              <a:rPr kumimoji="1" lang="en-US" altLang="zh-CN" dirty="0" err="1"/>
              <a:t>nfc</a:t>
            </a: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" altLang="zh-CN" dirty="0"/>
              <a:t>6187090337559143453 640 2019-10-27 </a:t>
            </a:r>
            <a:r>
              <a:rPr lang="en" altLang="zh-CN" dirty="0" err="1"/>
              <a:t>OjAAAAEAAABFAAAAEAAAAORJ</a:t>
            </a:r>
            <a:endParaRPr lang="en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最后将数据</a:t>
            </a:r>
            <a:r>
              <a:rPr lang="en-US" altLang="zh-CN" dirty="0"/>
              <a:t>load</a:t>
            </a:r>
            <a:r>
              <a:rPr lang="zh-CN" altLang="en-US" dirty="0"/>
              <a:t> 到 </a:t>
            </a:r>
            <a:r>
              <a:rPr lang="en-US" altLang="zh-CN" dirty="0" err="1"/>
              <a:t>Greenplume</a:t>
            </a:r>
            <a:r>
              <a:rPr lang="zh-CN" altLang="en-US" dirty="0"/>
              <a:t> 中，</a:t>
            </a:r>
            <a:r>
              <a:rPr lang="en-US" altLang="zh-CN" dirty="0" err="1"/>
              <a:t>Greenplume</a:t>
            </a:r>
            <a:r>
              <a:rPr lang="zh-CN" altLang="en-US" dirty="0"/>
              <a:t> 以 外部表的形式将关联</a:t>
            </a:r>
            <a:r>
              <a:rPr lang="en-US" altLang="zh-CN" dirty="0"/>
              <a:t>HDFS</a:t>
            </a:r>
            <a:r>
              <a:rPr lang="zh-CN" altLang="en-US" dirty="0"/>
              <a:t> 数据，然后查询外部表的数据，将其导入</a:t>
            </a:r>
            <a:r>
              <a:rPr lang="en-US" altLang="zh-CN" dirty="0"/>
              <a:t>Greenplum</a:t>
            </a:r>
            <a:r>
              <a:rPr lang="zh-CN" altLang="en-US" dirty="0"/>
              <a:t> 的内部表中</a:t>
            </a: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D8BE2FF-A539-E74C-B92F-36B0D797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项目中的具体实现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94ECAD7-1B1E-744E-BB85-25DE59FFD1A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5929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谢谢</a:t>
            </a:r>
            <a:r>
              <a:rPr lang="en-US" altLang="zh-CN" dirty="0"/>
              <a:t>!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A31ECF3-0859-E444-8C57-4FA687002D0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8506" y="1039746"/>
            <a:ext cx="11882438" cy="4932363"/>
          </a:xfrm>
        </p:spPr>
        <p:txBody>
          <a:bodyPr/>
          <a:lstStyle/>
          <a:p>
            <a:r>
              <a:rPr lang="zh-CN" altLang="en-US" sz="1600" dirty="0"/>
              <a:t>所谓的</a:t>
            </a:r>
            <a:r>
              <a:rPr lang="en" altLang="zh-CN" sz="1600" dirty="0"/>
              <a:t>Bit-map</a:t>
            </a:r>
            <a:r>
              <a:rPr lang="zh-CN" altLang="en-US" sz="1600" dirty="0"/>
              <a:t>就是用一个</a:t>
            </a:r>
            <a:r>
              <a:rPr lang="en" altLang="zh-CN" sz="1600" dirty="0"/>
              <a:t>bit</a:t>
            </a:r>
            <a:r>
              <a:rPr lang="zh-CN" altLang="en-US" sz="1600" dirty="0"/>
              <a:t>位来标记某个元素对应的</a:t>
            </a:r>
            <a:r>
              <a:rPr lang="en" altLang="zh-CN" sz="1600" dirty="0"/>
              <a:t>Value</a:t>
            </a:r>
            <a:r>
              <a:rPr lang="zh-CN" altLang="en" sz="1600" dirty="0"/>
              <a:t>， </a:t>
            </a:r>
            <a:r>
              <a:rPr lang="zh-CN" altLang="en-US" sz="1600" dirty="0"/>
              <a:t>而</a:t>
            </a:r>
            <a:r>
              <a:rPr lang="en" altLang="zh-CN" sz="1600" dirty="0"/>
              <a:t>Key</a:t>
            </a:r>
            <a:r>
              <a:rPr lang="zh-CN" altLang="en-US" sz="1600" dirty="0"/>
              <a:t>即是该元素。</a:t>
            </a:r>
            <a:r>
              <a:rPr lang="en" altLang="zh-CN" sz="1600" dirty="0"/>
              <a:t>Bit</a:t>
            </a:r>
            <a:r>
              <a:rPr lang="zh-CN" altLang="en-US" sz="1600" dirty="0"/>
              <a:t>即比特，是目前计算机系统里边数据的最小单位，</a:t>
            </a:r>
            <a:r>
              <a:rPr lang="en-US" altLang="zh-CN" sz="1600" dirty="0"/>
              <a:t>8</a:t>
            </a:r>
            <a:r>
              <a:rPr lang="zh-CN" altLang="en-US" sz="1600" dirty="0"/>
              <a:t>个</a:t>
            </a:r>
            <a:r>
              <a:rPr lang="en" altLang="zh-CN" sz="1600" dirty="0"/>
              <a:t>bit</a:t>
            </a:r>
            <a:r>
              <a:rPr lang="zh-CN" altLang="en-US" sz="1600" dirty="0"/>
              <a:t>即为一个</a:t>
            </a:r>
            <a:r>
              <a:rPr lang="en" altLang="zh-CN" sz="1600" dirty="0"/>
              <a:t>Byte</a:t>
            </a:r>
            <a:r>
              <a:rPr lang="zh-CN" altLang="en" sz="1600" dirty="0"/>
              <a:t>。</a:t>
            </a:r>
            <a:r>
              <a:rPr lang="zh-CN" altLang="en-US" sz="1600" dirty="0"/>
              <a:t>一个</a:t>
            </a:r>
            <a:r>
              <a:rPr lang="en" altLang="zh-CN" sz="1600" dirty="0"/>
              <a:t>bit</a:t>
            </a:r>
            <a:r>
              <a:rPr lang="zh-CN" altLang="en-US" sz="1600" dirty="0"/>
              <a:t>的值，或者是</a:t>
            </a:r>
            <a:r>
              <a:rPr lang="en-US" altLang="zh-CN" sz="1600" dirty="0"/>
              <a:t>0</a:t>
            </a:r>
            <a:r>
              <a:rPr lang="zh-CN" altLang="en-US" sz="1600" dirty="0"/>
              <a:t>，或者是</a:t>
            </a:r>
            <a:r>
              <a:rPr lang="en-US" altLang="zh-CN" sz="1600" dirty="0"/>
              <a:t>1</a:t>
            </a:r>
            <a:r>
              <a:rPr lang="zh-CN" altLang="en-US" sz="1600" dirty="0"/>
              <a:t>；也就是说一个</a:t>
            </a:r>
            <a:r>
              <a:rPr lang="en" altLang="zh-CN" sz="1600" dirty="0"/>
              <a:t>bit</a:t>
            </a:r>
            <a:r>
              <a:rPr lang="zh-CN" altLang="en-US" sz="1600" dirty="0"/>
              <a:t>能存储的最多信息是</a:t>
            </a:r>
            <a:r>
              <a:rPr lang="en-US" altLang="zh-CN" sz="1600" dirty="0"/>
              <a:t>2</a:t>
            </a:r>
            <a:r>
              <a:rPr lang="zh-CN" altLang="en-US" sz="1600" dirty="0"/>
              <a:t>。由于采用了</a:t>
            </a:r>
            <a:r>
              <a:rPr lang="en" altLang="zh-CN" sz="1600" dirty="0"/>
              <a:t>Bit</a:t>
            </a:r>
            <a:r>
              <a:rPr lang="zh-CN" altLang="en-US" sz="1600" dirty="0"/>
              <a:t>为单位来存储数据，因此在存储空间方面，可以大大节省，因此也可以被一次性加载到内存中。</a:t>
            </a:r>
          </a:p>
          <a:p>
            <a:r>
              <a:rPr lang="zh-CN" altLang="en-US" sz="1600" dirty="0"/>
              <a:t>采用</a:t>
            </a:r>
            <a:r>
              <a:rPr lang="en" altLang="zh-CN" sz="1600" dirty="0"/>
              <a:t>Bitmap</a:t>
            </a:r>
            <a:r>
              <a:rPr lang="zh-CN" altLang="en-US" sz="1600" dirty="0"/>
              <a:t>的方法对</a:t>
            </a:r>
            <a:r>
              <a:rPr lang="en-US" altLang="zh-CN" sz="1600" dirty="0"/>
              <a:t>0-7</a:t>
            </a:r>
            <a:r>
              <a:rPr lang="zh-CN" altLang="en-US" sz="1600" dirty="0"/>
              <a:t>内的</a:t>
            </a:r>
            <a:r>
              <a:rPr lang="en-US" altLang="zh-CN" sz="1600" dirty="0"/>
              <a:t>5</a:t>
            </a:r>
            <a:r>
              <a:rPr lang="zh-CN" altLang="en-US" sz="1600" dirty="0"/>
              <a:t>个元素</a:t>
            </a:r>
            <a:r>
              <a:rPr lang="en-US" altLang="zh-CN" sz="1600" dirty="0"/>
              <a:t>(4,7,2,5,3)</a:t>
            </a:r>
            <a:r>
              <a:rPr lang="zh-CN" altLang="en-US" sz="1600" dirty="0"/>
              <a:t>进行存储</a:t>
            </a:r>
            <a:r>
              <a:rPr lang="en-US" altLang="zh-CN" sz="1600" dirty="0"/>
              <a:t>,</a:t>
            </a:r>
            <a:r>
              <a:rPr lang="zh-CN" altLang="en-US" sz="1600" dirty="0"/>
              <a:t> 要表示</a:t>
            </a:r>
            <a:r>
              <a:rPr lang="en-US" altLang="zh-CN" sz="1600" dirty="0"/>
              <a:t>8</a:t>
            </a:r>
            <a:r>
              <a:rPr lang="zh-CN" altLang="en-US" sz="1600" dirty="0"/>
              <a:t>个数，我们就只需要</a:t>
            </a:r>
            <a:r>
              <a:rPr lang="en-US" altLang="zh-CN" sz="1600" dirty="0"/>
              <a:t>8</a:t>
            </a:r>
            <a:r>
              <a:rPr lang="zh-CN" altLang="en-US" sz="1600" dirty="0"/>
              <a:t>个</a:t>
            </a:r>
            <a:r>
              <a:rPr lang="en" altLang="zh-CN" sz="1600" dirty="0"/>
              <a:t>Bits</a:t>
            </a:r>
            <a:r>
              <a:rPr lang="zh-CN" altLang="en" sz="1600" dirty="0"/>
              <a:t>（</a:t>
            </a:r>
            <a:r>
              <a:rPr lang="en" altLang="zh-CN" sz="1600" dirty="0"/>
              <a:t>1Byte</a:t>
            </a:r>
            <a:r>
              <a:rPr lang="zh-CN" altLang="en" sz="1600" dirty="0"/>
              <a:t>），</a:t>
            </a:r>
            <a:r>
              <a:rPr lang="zh-CN" altLang="en-US" sz="1600" dirty="0"/>
              <a:t>首先我们开辟 </a:t>
            </a:r>
            <a:r>
              <a:rPr lang="en-US" altLang="zh-CN" sz="1600" dirty="0"/>
              <a:t>1</a:t>
            </a:r>
            <a:r>
              <a:rPr lang="en" altLang="zh-CN" sz="1600" dirty="0"/>
              <a:t>Byte</a:t>
            </a:r>
            <a:r>
              <a:rPr lang="zh-CN" altLang="en-US" sz="1600" dirty="0"/>
              <a:t>的空间，将这些空间的所有</a:t>
            </a:r>
            <a:r>
              <a:rPr lang="en" altLang="zh-CN" sz="1600" dirty="0"/>
              <a:t>Bit</a:t>
            </a:r>
            <a:r>
              <a:rPr lang="zh-CN" altLang="en-US" sz="1600" dirty="0"/>
              <a:t>位都置为</a:t>
            </a:r>
            <a:r>
              <a:rPr lang="en-US" altLang="zh-CN" sz="1600" dirty="0"/>
              <a:t>0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zh-CN" altLang="en-US" sz="1600" dirty="0"/>
              <a:t> 如下图</a:t>
            </a:r>
            <a:r>
              <a:rPr lang="en-US" altLang="zh-CN" sz="1600" dirty="0"/>
              <a:t>)</a:t>
            </a:r>
          </a:p>
          <a:p>
            <a:pPr marL="0" indent="0">
              <a:buNone/>
            </a:pPr>
            <a:endParaRPr lang="en-US" altLang="zh-CN" sz="1600" dirty="0"/>
          </a:p>
          <a:p>
            <a:r>
              <a:rPr lang="zh-CN" altLang="en-US" sz="1600" dirty="0"/>
              <a:t>然后遍历这五个元素，第一个元素是 </a:t>
            </a:r>
            <a:r>
              <a:rPr lang="en-US" altLang="zh-CN" sz="1600" dirty="0"/>
              <a:t>4</a:t>
            </a:r>
            <a:r>
              <a:rPr lang="zh-CN" altLang="en-US" sz="1600" dirty="0"/>
              <a:t>， 所以把 </a:t>
            </a:r>
            <a:r>
              <a:rPr lang="en-US" altLang="zh-CN" sz="1600" dirty="0"/>
              <a:t>4</a:t>
            </a:r>
            <a:r>
              <a:rPr lang="zh-CN" altLang="en-US" sz="1600" dirty="0"/>
              <a:t> 对应的元素置为</a:t>
            </a:r>
            <a:r>
              <a:rPr lang="en-US" altLang="zh-CN" sz="1600" dirty="0"/>
              <a:t>1</a:t>
            </a:r>
            <a:r>
              <a:rPr lang="zh-CN" altLang="en-US" sz="1600" dirty="0"/>
              <a:t>。因为索引从</a:t>
            </a:r>
            <a:r>
              <a:rPr lang="en-US" altLang="zh-CN" sz="1600" dirty="0"/>
              <a:t>0</a:t>
            </a:r>
            <a:r>
              <a:rPr lang="zh-CN" altLang="en-US" sz="1600" dirty="0"/>
              <a:t>开始的（如下图</a:t>
            </a:r>
            <a:r>
              <a:rPr lang="en-US" altLang="zh-CN" sz="1600" dirty="0"/>
              <a:t>)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zh-CN" altLang="en-US" sz="1600" dirty="0"/>
              <a:t>然后依次处理其他的元素，将对应的位置置为</a:t>
            </a:r>
            <a:r>
              <a:rPr kumimoji="1" lang="en-US" altLang="zh-CN" sz="1600" dirty="0"/>
              <a:t>1</a:t>
            </a:r>
            <a:r>
              <a:rPr kumimoji="1" lang="zh-CN" altLang="en-US" sz="1600" dirty="0"/>
              <a:t>，这时候</a:t>
            </a:r>
            <a:r>
              <a:rPr kumimoji="1" lang="en-US" altLang="zh-CN" sz="1600" dirty="0"/>
              <a:t>Bit</a:t>
            </a:r>
            <a:r>
              <a:rPr kumimoji="1" lang="zh-CN" altLang="en-US" sz="1600" dirty="0"/>
              <a:t> 位状态如下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zh-CN" altLang="en-US" sz="1600" dirty="0"/>
              <a:t>因为他特殊的结构，达到天然的去重，自然的排序。在看其结构有一个很重要的特点，可以很方便的进行位运算（</a:t>
            </a:r>
            <a:r>
              <a:rPr kumimoji="1" lang="en-US" altLang="zh-CN" sz="1600" dirty="0"/>
              <a:t>AND/OR/XOR/NOT),</a:t>
            </a:r>
            <a:r>
              <a:rPr kumimoji="1" lang="zh-CN" altLang="en-US" sz="1600" dirty="0"/>
              <a:t> 如果是多个</a:t>
            </a:r>
            <a:r>
              <a:rPr kumimoji="1" lang="en-US" altLang="zh-CN" sz="1600" dirty="0"/>
              <a:t>Bitmap</a:t>
            </a:r>
            <a:r>
              <a:rPr kumimoji="1" lang="zh-CN" altLang="en-US" sz="1600" dirty="0"/>
              <a:t>的话，就具有多维交叉计算的能力</a:t>
            </a:r>
            <a:endParaRPr kumimoji="1" lang="en-US" altLang="zh-CN" sz="1600" dirty="0"/>
          </a:p>
          <a:p>
            <a:endParaRPr lang="en-US" altLang="zh-CN" sz="16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64C9A7B-B4DB-AF43-B52A-D5B06E1A0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000" dirty="0"/>
              <a:t>什么是</a:t>
            </a:r>
            <a:r>
              <a:rPr kumimoji="1" lang="en-US" altLang="zh-CN" sz="2000" dirty="0"/>
              <a:t>Bitmap?</a:t>
            </a:r>
            <a:endParaRPr kumimoji="1" lang="zh-CN" altLang="en-US" sz="20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CD583F-0CFA-4E45-8DA8-091F1FCAFA5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B73791C-AE39-D342-B57C-66F977BAA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51217"/>
              </p:ext>
            </p:extLst>
          </p:nvPr>
        </p:nvGraphicFramePr>
        <p:xfrm>
          <a:off x="854606" y="2944451"/>
          <a:ext cx="8662456" cy="4075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2807">
                  <a:extLst>
                    <a:ext uri="{9D8B030D-6E8A-4147-A177-3AD203B41FA5}">
                      <a16:colId xmlns:a16="http://schemas.microsoft.com/office/drawing/2014/main" val="924648009"/>
                    </a:ext>
                  </a:extLst>
                </a:gridCol>
                <a:gridCol w="1082807">
                  <a:extLst>
                    <a:ext uri="{9D8B030D-6E8A-4147-A177-3AD203B41FA5}">
                      <a16:colId xmlns:a16="http://schemas.microsoft.com/office/drawing/2014/main" val="2809853958"/>
                    </a:ext>
                  </a:extLst>
                </a:gridCol>
                <a:gridCol w="1082807">
                  <a:extLst>
                    <a:ext uri="{9D8B030D-6E8A-4147-A177-3AD203B41FA5}">
                      <a16:colId xmlns:a16="http://schemas.microsoft.com/office/drawing/2014/main" val="907120152"/>
                    </a:ext>
                  </a:extLst>
                </a:gridCol>
                <a:gridCol w="1082807">
                  <a:extLst>
                    <a:ext uri="{9D8B030D-6E8A-4147-A177-3AD203B41FA5}">
                      <a16:colId xmlns:a16="http://schemas.microsoft.com/office/drawing/2014/main" val="1167676439"/>
                    </a:ext>
                  </a:extLst>
                </a:gridCol>
                <a:gridCol w="1082807">
                  <a:extLst>
                    <a:ext uri="{9D8B030D-6E8A-4147-A177-3AD203B41FA5}">
                      <a16:colId xmlns:a16="http://schemas.microsoft.com/office/drawing/2014/main" val="2061374628"/>
                    </a:ext>
                  </a:extLst>
                </a:gridCol>
                <a:gridCol w="1082807">
                  <a:extLst>
                    <a:ext uri="{9D8B030D-6E8A-4147-A177-3AD203B41FA5}">
                      <a16:colId xmlns:a16="http://schemas.microsoft.com/office/drawing/2014/main" val="1273022337"/>
                    </a:ext>
                  </a:extLst>
                </a:gridCol>
                <a:gridCol w="1082807">
                  <a:extLst>
                    <a:ext uri="{9D8B030D-6E8A-4147-A177-3AD203B41FA5}">
                      <a16:colId xmlns:a16="http://schemas.microsoft.com/office/drawing/2014/main" val="1658175276"/>
                    </a:ext>
                  </a:extLst>
                </a:gridCol>
                <a:gridCol w="1082807">
                  <a:extLst>
                    <a:ext uri="{9D8B030D-6E8A-4147-A177-3AD203B41FA5}">
                      <a16:colId xmlns:a16="http://schemas.microsoft.com/office/drawing/2014/main" val="2720200292"/>
                    </a:ext>
                  </a:extLst>
                </a:gridCol>
              </a:tblGrid>
              <a:tr h="407598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94779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F872907-A542-4F48-804B-D07CAA836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808056"/>
              </p:ext>
            </p:extLst>
          </p:nvPr>
        </p:nvGraphicFramePr>
        <p:xfrm>
          <a:off x="854606" y="3755111"/>
          <a:ext cx="8662456" cy="3840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2807">
                  <a:extLst>
                    <a:ext uri="{9D8B030D-6E8A-4147-A177-3AD203B41FA5}">
                      <a16:colId xmlns:a16="http://schemas.microsoft.com/office/drawing/2014/main" val="3769849619"/>
                    </a:ext>
                  </a:extLst>
                </a:gridCol>
                <a:gridCol w="1082807">
                  <a:extLst>
                    <a:ext uri="{9D8B030D-6E8A-4147-A177-3AD203B41FA5}">
                      <a16:colId xmlns:a16="http://schemas.microsoft.com/office/drawing/2014/main" val="3069481366"/>
                    </a:ext>
                  </a:extLst>
                </a:gridCol>
                <a:gridCol w="1082807">
                  <a:extLst>
                    <a:ext uri="{9D8B030D-6E8A-4147-A177-3AD203B41FA5}">
                      <a16:colId xmlns:a16="http://schemas.microsoft.com/office/drawing/2014/main" val="2783011841"/>
                    </a:ext>
                  </a:extLst>
                </a:gridCol>
                <a:gridCol w="1082807">
                  <a:extLst>
                    <a:ext uri="{9D8B030D-6E8A-4147-A177-3AD203B41FA5}">
                      <a16:colId xmlns:a16="http://schemas.microsoft.com/office/drawing/2014/main" val="2900859504"/>
                    </a:ext>
                  </a:extLst>
                </a:gridCol>
                <a:gridCol w="1082807">
                  <a:extLst>
                    <a:ext uri="{9D8B030D-6E8A-4147-A177-3AD203B41FA5}">
                      <a16:colId xmlns:a16="http://schemas.microsoft.com/office/drawing/2014/main" val="701758747"/>
                    </a:ext>
                  </a:extLst>
                </a:gridCol>
                <a:gridCol w="1082807">
                  <a:extLst>
                    <a:ext uri="{9D8B030D-6E8A-4147-A177-3AD203B41FA5}">
                      <a16:colId xmlns:a16="http://schemas.microsoft.com/office/drawing/2014/main" val="1898458827"/>
                    </a:ext>
                  </a:extLst>
                </a:gridCol>
                <a:gridCol w="1082807">
                  <a:extLst>
                    <a:ext uri="{9D8B030D-6E8A-4147-A177-3AD203B41FA5}">
                      <a16:colId xmlns:a16="http://schemas.microsoft.com/office/drawing/2014/main" val="4025715526"/>
                    </a:ext>
                  </a:extLst>
                </a:gridCol>
                <a:gridCol w="1082807">
                  <a:extLst>
                    <a:ext uri="{9D8B030D-6E8A-4147-A177-3AD203B41FA5}">
                      <a16:colId xmlns:a16="http://schemas.microsoft.com/office/drawing/2014/main" val="3290554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745233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22989F8-4F18-5F42-82E7-E1730C63C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065803"/>
              </p:ext>
            </p:extLst>
          </p:nvPr>
        </p:nvGraphicFramePr>
        <p:xfrm>
          <a:off x="854606" y="4542221"/>
          <a:ext cx="8662456" cy="3840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82807">
                  <a:extLst>
                    <a:ext uri="{9D8B030D-6E8A-4147-A177-3AD203B41FA5}">
                      <a16:colId xmlns:a16="http://schemas.microsoft.com/office/drawing/2014/main" val="2257793635"/>
                    </a:ext>
                  </a:extLst>
                </a:gridCol>
                <a:gridCol w="1082807">
                  <a:extLst>
                    <a:ext uri="{9D8B030D-6E8A-4147-A177-3AD203B41FA5}">
                      <a16:colId xmlns:a16="http://schemas.microsoft.com/office/drawing/2014/main" val="274183070"/>
                    </a:ext>
                  </a:extLst>
                </a:gridCol>
                <a:gridCol w="1082807">
                  <a:extLst>
                    <a:ext uri="{9D8B030D-6E8A-4147-A177-3AD203B41FA5}">
                      <a16:colId xmlns:a16="http://schemas.microsoft.com/office/drawing/2014/main" val="3237742571"/>
                    </a:ext>
                  </a:extLst>
                </a:gridCol>
                <a:gridCol w="1082807">
                  <a:extLst>
                    <a:ext uri="{9D8B030D-6E8A-4147-A177-3AD203B41FA5}">
                      <a16:colId xmlns:a16="http://schemas.microsoft.com/office/drawing/2014/main" val="2903176172"/>
                    </a:ext>
                  </a:extLst>
                </a:gridCol>
                <a:gridCol w="1082807">
                  <a:extLst>
                    <a:ext uri="{9D8B030D-6E8A-4147-A177-3AD203B41FA5}">
                      <a16:colId xmlns:a16="http://schemas.microsoft.com/office/drawing/2014/main" val="1396839445"/>
                    </a:ext>
                  </a:extLst>
                </a:gridCol>
                <a:gridCol w="1082807">
                  <a:extLst>
                    <a:ext uri="{9D8B030D-6E8A-4147-A177-3AD203B41FA5}">
                      <a16:colId xmlns:a16="http://schemas.microsoft.com/office/drawing/2014/main" val="152562584"/>
                    </a:ext>
                  </a:extLst>
                </a:gridCol>
                <a:gridCol w="1082807">
                  <a:extLst>
                    <a:ext uri="{9D8B030D-6E8A-4147-A177-3AD203B41FA5}">
                      <a16:colId xmlns:a16="http://schemas.microsoft.com/office/drawing/2014/main" val="578322335"/>
                    </a:ext>
                  </a:extLst>
                </a:gridCol>
                <a:gridCol w="1082807">
                  <a:extLst>
                    <a:ext uri="{9D8B030D-6E8A-4147-A177-3AD203B41FA5}">
                      <a16:colId xmlns:a16="http://schemas.microsoft.com/office/drawing/2014/main" val="1436072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588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847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60E4806-9442-6444-A52F-7289741B654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55625" y="947451"/>
            <a:ext cx="11882438" cy="5866099"/>
          </a:xfrm>
        </p:spPr>
        <p:txBody>
          <a:bodyPr/>
          <a:lstStyle/>
          <a:p>
            <a:r>
              <a:rPr kumimoji="1" lang="en" altLang="zh-CN" sz="1600" dirty="0"/>
              <a:t>Bitmap</a:t>
            </a:r>
            <a:r>
              <a:rPr kumimoji="1" lang="zh-CN" altLang="en-US" sz="1600" dirty="0"/>
              <a:t>索引一般用来存储整数。整数的范围是</a:t>
            </a:r>
            <a:r>
              <a:rPr kumimoji="1" lang="en-US" altLang="zh-CN" sz="1600" dirty="0"/>
              <a:t>0</a:t>
            </a:r>
            <a:r>
              <a:rPr kumimoji="1" lang="zh-CN" altLang="en-US" sz="1600" dirty="0"/>
              <a:t>～</a:t>
            </a:r>
            <a:r>
              <a:rPr kumimoji="1" lang="en-US" altLang="zh-CN" sz="1600" dirty="0"/>
              <a:t>2^32-1</a:t>
            </a:r>
            <a:r>
              <a:rPr kumimoji="1" lang="zh-CN" altLang="en-US" sz="1600" dirty="0"/>
              <a:t>。一个</a:t>
            </a:r>
            <a:r>
              <a:rPr kumimoji="1" lang="en" altLang="zh-CN" sz="1600" dirty="0"/>
              <a:t>bit</a:t>
            </a:r>
            <a:r>
              <a:rPr kumimoji="1" lang="zh-CN" altLang="en-US" sz="1600" dirty="0"/>
              <a:t>位代表一个整数是否存在，可以计算出所占用的大小就是</a:t>
            </a:r>
            <a:r>
              <a:rPr kumimoji="1" lang="en-US" altLang="zh-CN" sz="1600" dirty="0"/>
              <a:t>2^32/8/1024/1024 </a:t>
            </a:r>
            <a:r>
              <a:rPr kumimoji="1" lang="zh-CN" altLang="en-US" sz="1600" dirty="0"/>
              <a:t>＝ </a:t>
            </a:r>
            <a:r>
              <a:rPr kumimoji="1" lang="en-US" altLang="zh-CN" sz="1600" dirty="0"/>
              <a:t>512</a:t>
            </a:r>
            <a:r>
              <a:rPr kumimoji="1" lang="en" altLang="zh-CN" sz="1600" dirty="0"/>
              <a:t>M</a:t>
            </a:r>
            <a:r>
              <a:rPr kumimoji="1" lang="zh-CN" altLang="en" sz="1600" dirty="0"/>
              <a:t>。</a:t>
            </a:r>
            <a:r>
              <a:rPr kumimoji="1" lang="zh-CN" altLang="en-US" sz="1600" dirty="0"/>
              <a:t>而且再考虑到大多数情况下，</a:t>
            </a:r>
            <a:r>
              <a:rPr kumimoji="1" lang="en" altLang="zh-CN" sz="1600" dirty="0"/>
              <a:t>bitmap</a:t>
            </a:r>
            <a:r>
              <a:rPr kumimoji="1" lang="zh-CN" altLang="en-US" sz="1600" dirty="0"/>
              <a:t>中元素不会太多，反而是非常的稀疏，用</a:t>
            </a:r>
            <a:r>
              <a:rPr kumimoji="1" lang="en-US" altLang="zh-CN" sz="1600" dirty="0"/>
              <a:t>512</a:t>
            </a:r>
            <a:r>
              <a:rPr kumimoji="1" lang="en" altLang="zh-CN" sz="1600" dirty="0"/>
              <a:t>M</a:t>
            </a:r>
            <a:r>
              <a:rPr kumimoji="1" lang="zh-CN" altLang="en-US" sz="1600" dirty="0"/>
              <a:t>的空间来存储一个稀疏的</a:t>
            </a:r>
            <a:r>
              <a:rPr kumimoji="1" lang="en" altLang="zh-CN" sz="1600" dirty="0"/>
              <a:t>bitmap</a:t>
            </a:r>
            <a:r>
              <a:rPr kumimoji="1" lang="zh-CN" altLang="en" sz="1600" dirty="0"/>
              <a:t>，</a:t>
            </a:r>
            <a:r>
              <a:rPr kumimoji="1" lang="zh-CN" altLang="en-US" sz="1600" dirty="0"/>
              <a:t>自然是不可接受的。</a:t>
            </a:r>
          </a:p>
          <a:p>
            <a:r>
              <a:rPr kumimoji="1" lang="zh-CN" altLang="en-US" sz="1600" dirty="0"/>
              <a:t>存在的问题，如果有一个很长的</a:t>
            </a:r>
            <a:r>
              <a:rPr kumimoji="1" lang="en-US" altLang="zh-CN" sz="1600" dirty="0"/>
              <a:t>Bitmap</a:t>
            </a:r>
            <a:r>
              <a:rPr kumimoji="1" lang="zh-CN" altLang="en-US" sz="1600" dirty="0"/>
              <a:t> 里只存一两个值，就很浪费空间，针对这个问题，谷歌实现</a:t>
            </a:r>
            <a:r>
              <a:rPr lang="en" altLang="zh-CN" sz="1600" dirty="0" err="1"/>
              <a:t>EWAHCompressedBitmap</a:t>
            </a:r>
            <a:r>
              <a:rPr lang="zh-CN" altLang="en-US" sz="1600" dirty="0"/>
              <a:t> ，对存储空间做了优化</a:t>
            </a:r>
            <a:endParaRPr lang="en-US" altLang="zh-CN" sz="1600" dirty="0"/>
          </a:p>
          <a:p>
            <a:r>
              <a:rPr lang="en" altLang="zh-CN" sz="1600" dirty="0"/>
              <a:t>EWAH</a:t>
            </a:r>
            <a:r>
              <a:rPr lang="zh-CN" altLang="en-US" sz="1600" dirty="0"/>
              <a:t>把</a:t>
            </a:r>
            <a:r>
              <a:rPr lang="en" altLang="zh-CN" sz="1600" dirty="0"/>
              <a:t>Bitmap</a:t>
            </a:r>
            <a:r>
              <a:rPr lang="zh-CN" altLang="en-US" sz="1600" dirty="0"/>
              <a:t>存储于</a:t>
            </a:r>
            <a:r>
              <a:rPr lang="en" altLang="zh-CN" sz="1600" dirty="0"/>
              <a:t>long</a:t>
            </a:r>
            <a:r>
              <a:rPr lang="zh-CN" altLang="en-US" sz="1600" dirty="0"/>
              <a:t>数组当中。</a:t>
            </a:r>
            <a:r>
              <a:rPr lang="en" altLang="zh-CN" sz="1600" dirty="0"/>
              <a:t>long</a:t>
            </a:r>
            <a:r>
              <a:rPr lang="zh-CN" altLang="en-US" sz="1600" dirty="0"/>
              <a:t>数组的每一个元素都可以当做是</a:t>
            </a:r>
            <a:r>
              <a:rPr lang="en-US" altLang="zh-CN" sz="1600" dirty="0"/>
              <a:t>64</a:t>
            </a:r>
            <a:r>
              <a:rPr lang="zh-CN" altLang="en-US" sz="1600" dirty="0"/>
              <a:t>位的二进制数，也是整个</a:t>
            </a:r>
            <a:r>
              <a:rPr lang="en" altLang="zh-CN" sz="1600" dirty="0"/>
              <a:t>Bitmap</a:t>
            </a:r>
            <a:r>
              <a:rPr lang="zh-CN" altLang="en-US" sz="1600" dirty="0"/>
              <a:t>的子集。谷歌把这些子集叫做</a:t>
            </a:r>
            <a:r>
              <a:rPr lang="en-US" altLang="zh-CN" sz="1600" dirty="0"/>
              <a:t>[</a:t>
            </a:r>
            <a:r>
              <a:rPr lang="en" altLang="zh-CN" sz="1600" b="1" dirty="0"/>
              <a:t>Word</a:t>
            </a:r>
            <a:r>
              <a:rPr lang="en" altLang="zh-CN" sz="1600" dirty="0"/>
              <a:t>]</a:t>
            </a:r>
            <a:r>
              <a:rPr lang="zh-CN" altLang="en" sz="1600" dirty="0"/>
              <a:t>。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r>
              <a:rPr lang="zh-CN" altLang="en-US" sz="1600" dirty="0"/>
              <a:t>当创建一个空的</a:t>
            </a:r>
            <a:r>
              <a:rPr lang="en" altLang="zh-CN" sz="1600" dirty="0"/>
              <a:t>Bitmap</a:t>
            </a:r>
            <a:r>
              <a:rPr lang="zh-CN" altLang="en-US" sz="1600" dirty="0"/>
              <a:t>时，初始只有</a:t>
            </a:r>
            <a:r>
              <a:rPr lang="en-US" altLang="zh-CN" sz="1600" dirty="0"/>
              <a:t>4</a:t>
            </a:r>
            <a:r>
              <a:rPr lang="zh-CN" altLang="en-US" sz="1600" dirty="0"/>
              <a:t>个</a:t>
            </a:r>
            <a:r>
              <a:rPr lang="en" altLang="zh-CN" sz="1600" dirty="0"/>
              <a:t>Word</a:t>
            </a:r>
            <a:r>
              <a:rPr lang="zh-CN" altLang="en" sz="1600" dirty="0"/>
              <a:t>，</a:t>
            </a:r>
            <a:r>
              <a:rPr lang="zh-CN" altLang="en-US" sz="1600" dirty="0"/>
              <a:t>也即</a:t>
            </a:r>
            <a:r>
              <a:rPr lang="en" altLang="zh-CN" sz="1600" dirty="0"/>
              <a:t>long</a:t>
            </a:r>
            <a:r>
              <a:rPr lang="zh-CN" altLang="en-US" sz="1600" dirty="0"/>
              <a:t>数组的长度是</a:t>
            </a:r>
            <a:r>
              <a:rPr lang="en-US" altLang="zh-CN" sz="1600" dirty="0"/>
              <a:t>4</a:t>
            </a:r>
            <a:r>
              <a:rPr lang="zh-CN" altLang="en-US" sz="1600" dirty="0"/>
              <a:t>。随着数据的不断插入，</a:t>
            </a:r>
            <a:r>
              <a:rPr lang="en" altLang="zh-CN" sz="1600" dirty="0"/>
              <a:t>Word</a:t>
            </a:r>
            <a:r>
              <a:rPr lang="zh-CN" altLang="en-US" sz="1600" dirty="0"/>
              <a:t>数量会随之扩充。</a:t>
            </a:r>
            <a:endParaRPr lang="en-US" altLang="zh-CN" sz="1600" dirty="0"/>
          </a:p>
          <a:p>
            <a:pPr fontAlgn="base"/>
            <a:r>
              <a:rPr lang="zh-CN" altLang="en-US" sz="1600" dirty="0"/>
              <a:t>初始情况由于还未插入任何数据，此时所有的</a:t>
            </a:r>
            <a:r>
              <a:rPr lang="en" altLang="zh-CN" sz="1600" dirty="0"/>
              <a:t>Word</a:t>
            </a:r>
            <a:r>
              <a:rPr lang="zh-CN" altLang="en-US" sz="1600" dirty="0"/>
              <a:t>值都是</a:t>
            </a:r>
            <a:r>
              <a:rPr lang="en-US" altLang="zh-CN" sz="1600" dirty="0"/>
              <a:t>0</a:t>
            </a:r>
            <a:r>
              <a:rPr lang="zh-CN" altLang="en-US" sz="1600" dirty="0"/>
              <a:t>。</a:t>
            </a:r>
          </a:p>
          <a:p>
            <a:pPr fontAlgn="base"/>
            <a:r>
              <a:rPr lang="en" altLang="zh-CN" sz="1600" dirty="0"/>
              <a:t>EWAH</a:t>
            </a:r>
            <a:r>
              <a:rPr lang="zh-CN" altLang="en-US" sz="1600" dirty="0"/>
              <a:t>有些</a:t>
            </a:r>
            <a:r>
              <a:rPr lang="en" altLang="zh-CN" sz="1600" dirty="0"/>
              <a:t>Word</a:t>
            </a:r>
            <a:r>
              <a:rPr lang="zh-CN" altLang="en-US" sz="1600" dirty="0"/>
              <a:t>存储实际数据，有些</a:t>
            </a:r>
            <a:r>
              <a:rPr lang="en" altLang="zh-CN" sz="1600" dirty="0"/>
              <a:t>Word</a:t>
            </a:r>
            <a:r>
              <a:rPr lang="zh-CN" altLang="en-US" sz="1600" dirty="0"/>
              <a:t>存储数据和数据之间的间隔个数，当节点之间跨度很大时，</a:t>
            </a:r>
            <a:r>
              <a:rPr lang="en" altLang="zh-CN" sz="1600" dirty="0"/>
              <a:t>Bitmap</a:t>
            </a:r>
            <a:r>
              <a:rPr lang="zh-CN" altLang="en-US" sz="1600" dirty="0"/>
              <a:t>不会傻傻把长度扩充到</a:t>
            </a:r>
            <a:r>
              <a:rPr lang="en" altLang="zh-CN" sz="1600" dirty="0"/>
              <a:t>Bitmap</a:t>
            </a:r>
            <a:r>
              <a:rPr lang="zh-CN" altLang="en-US" sz="1600" dirty="0"/>
              <a:t>的最高位那么多，他会由一个节点专门存储两个节点之间的跨度信息，以此达到节省空间的目的。在插入新的数据的时候，如果数据不存放在已有的</a:t>
            </a:r>
            <a:r>
              <a:rPr lang="en" altLang="zh-CN" sz="1600" dirty="0"/>
              <a:t>Word</a:t>
            </a:r>
            <a:r>
              <a:rPr lang="zh-CN" altLang="en-US" sz="1600" dirty="0"/>
              <a:t>当中，</a:t>
            </a:r>
            <a:r>
              <a:rPr lang="en" altLang="zh-CN" sz="1600" dirty="0"/>
              <a:t>EWAH</a:t>
            </a:r>
            <a:r>
              <a:rPr lang="zh-CN" altLang="en-US" sz="1600" dirty="0"/>
              <a:t>还会进行动态扩充或对存储跨度的节点进行分裂。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636F7D0-62D8-6548-90F2-9FC444D5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624" y="538164"/>
            <a:ext cx="11882439" cy="409288"/>
          </a:xfrm>
        </p:spPr>
        <p:txBody>
          <a:bodyPr/>
          <a:lstStyle/>
          <a:p>
            <a:r>
              <a:rPr kumimoji="1" lang="en-US" altLang="zh-CN" sz="2000" dirty="0"/>
              <a:t>Bitmap</a:t>
            </a:r>
            <a:r>
              <a:rPr kumimoji="1" lang="zh-CN" altLang="en-US" sz="2000" dirty="0"/>
              <a:t> 优化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CEDD9E-B325-454E-86F5-635918C07D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C95021-00C1-CE4E-B3C8-16C749490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3355906"/>
            <a:ext cx="1058713" cy="12219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869029-8375-9E4D-B51F-F3E601C85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919" y="3316506"/>
            <a:ext cx="3670561" cy="1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36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02E1947-FDC9-1140-810A-9590E3D6B63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55625" y="980501"/>
            <a:ext cx="11882438" cy="5552061"/>
          </a:xfrm>
        </p:spPr>
        <p:txBody>
          <a:bodyPr/>
          <a:lstStyle/>
          <a:p>
            <a:r>
              <a:rPr lang="zh-CN" altLang="en-US" sz="1400" dirty="0"/>
              <a:t>比较流行的位图压缩算法包括</a:t>
            </a:r>
            <a:r>
              <a:rPr lang="en" altLang="zh-CN" sz="1400" dirty="0"/>
              <a:t>WAH, EWAH, Concise</a:t>
            </a:r>
            <a:r>
              <a:rPr lang="zh-CN" altLang="en-US" sz="1400" dirty="0"/>
              <a:t>等，它们是基于</a:t>
            </a:r>
            <a:r>
              <a:rPr lang="en" altLang="zh-CN" sz="1400" dirty="0"/>
              <a:t>RLE(Run-Length Encode</a:t>
            </a:r>
            <a:r>
              <a:rPr lang="zh-CN" altLang="en" sz="1400" dirty="0"/>
              <a:t>，</a:t>
            </a:r>
            <a:r>
              <a:rPr lang="zh-CN" altLang="en-US" sz="1400" dirty="0"/>
              <a:t>运行长度编码</a:t>
            </a:r>
            <a:r>
              <a:rPr lang="en-US" altLang="zh-CN" sz="1400" dirty="0"/>
              <a:t>)</a:t>
            </a:r>
            <a:r>
              <a:rPr lang="zh-CN" altLang="en-US" sz="1400" dirty="0"/>
              <a:t>来压缩的。</a:t>
            </a:r>
            <a:r>
              <a:rPr lang="en" altLang="zh-CN" sz="1400" dirty="0" err="1"/>
              <a:t>RoaringBitmap</a:t>
            </a:r>
            <a:r>
              <a:rPr lang="zh-CN" altLang="en-US" sz="1400" dirty="0"/>
              <a:t>可以比</a:t>
            </a:r>
            <a:r>
              <a:rPr lang="en" altLang="zh-CN" sz="1400" dirty="0"/>
              <a:t>RLE</a:t>
            </a:r>
            <a:r>
              <a:rPr lang="zh-CN" altLang="en-US" sz="1400" dirty="0"/>
              <a:t>的压缩算法更高</a:t>
            </a:r>
            <a:endParaRPr lang="en-US" altLang="zh-CN" sz="1400" dirty="0"/>
          </a:p>
          <a:p>
            <a:r>
              <a:rPr lang="zh-CN" altLang="en-US" sz="1400" dirty="0"/>
              <a:t>每个</a:t>
            </a:r>
            <a:r>
              <a:rPr lang="en" altLang="zh-CN" sz="1400" dirty="0" err="1"/>
              <a:t>RoaringBitmap</a:t>
            </a:r>
            <a:r>
              <a:rPr lang="zh-CN" altLang="en-US" sz="1400" dirty="0"/>
              <a:t> 中都包含一个</a:t>
            </a:r>
            <a:r>
              <a:rPr lang="en" altLang="zh-CN" sz="1400" dirty="0" err="1"/>
              <a:t>RoaringArray</a:t>
            </a:r>
            <a:r>
              <a:rPr lang="zh-CN" altLang="en" sz="1400" dirty="0"/>
              <a:t>，</a:t>
            </a:r>
            <a:r>
              <a:rPr lang="zh-CN" altLang="en-US" sz="1400" dirty="0"/>
              <a:t>名字叫</a:t>
            </a:r>
            <a:r>
              <a:rPr lang="en" altLang="zh-CN" sz="1400" dirty="0" err="1"/>
              <a:t>highLowContainer</a:t>
            </a:r>
            <a:r>
              <a:rPr lang="zh-CN" altLang="en" sz="1400" dirty="0"/>
              <a:t>。 </a:t>
            </a:r>
            <a:r>
              <a:rPr lang="en" altLang="zh-CN" sz="1400" dirty="0" err="1"/>
              <a:t>highLowContainer</a:t>
            </a:r>
            <a:r>
              <a:rPr lang="zh-CN" altLang="en-US" sz="1400" dirty="0"/>
              <a:t>存储了</a:t>
            </a:r>
            <a:r>
              <a:rPr lang="en" altLang="zh-CN" sz="1400" dirty="0" err="1"/>
              <a:t>RoaringBitmap</a:t>
            </a:r>
            <a:r>
              <a:rPr lang="zh-CN" altLang="en-US" sz="1400" dirty="0"/>
              <a:t>中的全部数据。</a:t>
            </a:r>
          </a:p>
          <a:p>
            <a:r>
              <a:rPr lang="en" altLang="zh-CN" sz="1400" b="1" dirty="0" err="1"/>
              <a:t>RoaringArray</a:t>
            </a:r>
            <a:r>
              <a:rPr lang="en" altLang="zh-CN" sz="1400" dirty="0"/>
              <a:t> </a:t>
            </a:r>
            <a:r>
              <a:rPr lang="en" altLang="zh-CN" sz="1400" dirty="0" err="1"/>
              <a:t>highLowContainer</a:t>
            </a:r>
            <a:r>
              <a:rPr lang="en" altLang="zh-CN" sz="1400" dirty="0"/>
              <a:t>; </a:t>
            </a:r>
            <a:r>
              <a:rPr lang="zh-CN" altLang="en-US" sz="1400" dirty="0"/>
              <a:t>这个名字意味着，会将</a:t>
            </a:r>
            <a:r>
              <a:rPr lang="en-US" altLang="zh-CN" sz="1400" dirty="0"/>
              <a:t>32</a:t>
            </a:r>
            <a:r>
              <a:rPr lang="zh-CN" altLang="en-US" sz="1400" dirty="0"/>
              <a:t>位的整形（</a:t>
            </a:r>
            <a:r>
              <a:rPr lang="en" altLang="zh-CN" sz="1400" dirty="0"/>
              <a:t>int</a:t>
            </a:r>
            <a:r>
              <a:rPr lang="zh-CN" altLang="en" sz="1400" dirty="0"/>
              <a:t>）</a:t>
            </a:r>
            <a:r>
              <a:rPr lang="zh-CN" altLang="en-US" sz="1400" dirty="0"/>
              <a:t>拆分成高</a:t>
            </a:r>
            <a:r>
              <a:rPr lang="en-US" altLang="zh-CN" sz="1400" dirty="0"/>
              <a:t>16</a:t>
            </a:r>
            <a:r>
              <a:rPr lang="zh-CN" altLang="en-US" sz="1400" dirty="0"/>
              <a:t>位和低</a:t>
            </a:r>
            <a:r>
              <a:rPr lang="en-US" altLang="zh-CN" sz="1400" dirty="0"/>
              <a:t>16</a:t>
            </a:r>
            <a:r>
              <a:rPr lang="zh-CN" altLang="en-US" sz="1400" dirty="0"/>
              <a:t>位两部分（两个</a:t>
            </a:r>
            <a:r>
              <a:rPr lang="en" altLang="zh-CN" sz="1400" dirty="0"/>
              <a:t>short</a:t>
            </a:r>
            <a:r>
              <a:rPr lang="zh-CN" altLang="en" sz="1400" dirty="0"/>
              <a:t>）</a:t>
            </a:r>
            <a:r>
              <a:rPr lang="zh-CN" altLang="en-US" sz="1400" dirty="0"/>
              <a:t>来处理。</a:t>
            </a:r>
          </a:p>
          <a:p>
            <a:r>
              <a:rPr lang="en" altLang="zh-CN" sz="1400" dirty="0" err="1"/>
              <a:t>RoaringArray</a:t>
            </a:r>
            <a:r>
              <a:rPr lang="zh-CN" altLang="en-US" sz="1400" dirty="0"/>
              <a:t>的数据结构，核心为以下三个成员：</a:t>
            </a:r>
          </a:p>
          <a:p>
            <a:pPr marL="0" indent="0">
              <a:buNone/>
            </a:pPr>
            <a:endParaRPr lang="en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每个</a:t>
            </a:r>
            <a:r>
              <a:rPr lang="en-US" altLang="zh-CN" sz="1400" dirty="0"/>
              <a:t>32</a:t>
            </a:r>
            <a:r>
              <a:rPr lang="zh-CN" altLang="en-US" sz="1400" dirty="0"/>
              <a:t>位的整形，高</a:t>
            </a:r>
            <a:r>
              <a:rPr lang="en-US" altLang="zh-CN" sz="1400" dirty="0"/>
              <a:t>16</a:t>
            </a:r>
            <a:r>
              <a:rPr lang="zh-CN" altLang="en-US" sz="1400" dirty="0"/>
              <a:t>位会被作为</a:t>
            </a:r>
            <a:r>
              <a:rPr lang="en" altLang="zh-CN" sz="1400" dirty="0"/>
              <a:t>key</a:t>
            </a:r>
            <a:r>
              <a:rPr lang="zh-CN" altLang="en-US" sz="1400" dirty="0"/>
              <a:t>存储到</a:t>
            </a:r>
            <a:r>
              <a:rPr lang="en" altLang="zh-CN" sz="1400" dirty="0"/>
              <a:t>short[] keys</a:t>
            </a:r>
            <a:r>
              <a:rPr lang="zh-CN" altLang="en-US" sz="1400" dirty="0"/>
              <a:t>中，低</a:t>
            </a:r>
            <a:r>
              <a:rPr lang="en-US" altLang="zh-CN" sz="1400" dirty="0"/>
              <a:t>16</a:t>
            </a:r>
            <a:r>
              <a:rPr lang="zh-CN" altLang="en-US" sz="1400" dirty="0"/>
              <a:t>位则被看做</a:t>
            </a:r>
            <a:r>
              <a:rPr lang="en" altLang="zh-CN" sz="1400" dirty="0"/>
              <a:t>value</a:t>
            </a:r>
            <a:r>
              <a:rPr lang="zh-CN" altLang="en" sz="1400" dirty="0"/>
              <a:t>，</a:t>
            </a:r>
            <a:r>
              <a:rPr lang="zh-CN" altLang="en-US" sz="1400" dirty="0"/>
              <a:t>存储到</a:t>
            </a:r>
            <a:r>
              <a:rPr lang="en" altLang="zh-CN" sz="1400" dirty="0"/>
              <a:t>Container[] values</a:t>
            </a:r>
            <a:r>
              <a:rPr lang="zh-CN" altLang="en-US" sz="1400" dirty="0"/>
              <a:t>中的某个</a:t>
            </a:r>
            <a:r>
              <a:rPr lang="en" altLang="zh-CN" sz="1400" dirty="0"/>
              <a:t>Container</a:t>
            </a:r>
            <a:r>
              <a:rPr lang="zh-CN" altLang="en-US" sz="1400" dirty="0"/>
              <a:t>中。</a:t>
            </a:r>
            <a:r>
              <a:rPr lang="en" altLang="zh-CN" sz="1400" dirty="0"/>
              <a:t>keys</a:t>
            </a:r>
            <a:r>
              <a:rPr lang="zh-CN" altLang="en-US" sz="1400" dirty="0"/>
              <a:t>和</a:t>
            </a:r>
            <a:r>
              <a:rPr lang="en" altLang="zh-CN" sz="1400" dirty="0"/>
              <a:t>values</a:t>
            </a:r>
            <a:r>
              <a:rPr lang="zh-CN" altLang="en-US" sz="1400" dirty="0"/>
              <a:t>通过下标一一对应。</a:t>
            </a:r>
            <a:r>
              <a:rPr lang="en" altLang="zh-CN" sz="1400" dirty="0"/>
              <a:t>size</a:t>
            </a:r>
            <a:r>
              <a:rPr lang="zh-CN" altLang="en-US" sz="1400" dirty="0"/>
              <a:t> 标示 </a:t>
            </a:r>
            <a:r>
              <a:rPr lang="en" altLang="zh-CN" sz="1400" dirty="0"/>
              <a:t>keys</a:t>
            </a:r>
            <a:r>
              <a:rPr lang="zh-CN" altLang="en-US" sz="1400" dirty="0"/>
              <a:t> 和</a:t>
            </a:r>
            <a:r>
              <a:rPr lang="en" altLang="zh-CN" sz="1400" dirty="0"/>
              <a:t>values</a:t>
            </a:r>
            <a:r>
              <a:rPr lang="zh-CN" altLang="en-US" sz="1400" dirty="0"/>
              <a:t> 中有效数据的数量</a:t>
            </a:r>
          </a:p>
          <a:p>
            <a:r>
              <a:rPr lang="en" altLang="zh-CN" sz="1400" dirty="0"/>
              <a:t>keys</a:t>
            </a:r>
            <a:r>
              <a:rPr lang="zh-CN" altLang="en-US" sz="1400" dirty="0"/>
              <a:t>数组永远保持有序，方便二分查找。</a:t>
            </a:r>
            <a:endParaRPr lang="en-US" altLang="zh-CN" sz="1400" dirty="0"/>
          </a:p>
          <a:p>
            <a:r>
              <a:rPr lang="en-US" altLang="zh-CN" sz="1400" dirty="0"/>
              <a:t>Container</a:t>
            </a:r>
            <a:r>
              <a:rPr lang="zh-CN" altLang="en-US" sz="1400" dirty="0"/>
              <a:t> 分为三种 </a:t>
            </a:r>
            <a:r>
              <a:rPr lang="en" altLang="zh-CN" sz="1400" b="1" dirty="0" err="1"/>
              <a:t>ArrayContainer</a:t>
            </a:r>
            <a:r>
              <a:rPr lang="en-US" altLang="zh-CN" sz="1400" b="1" dirty="0"/>
              <a:t>,</a:t>
            </a:r>
            <a:r>
              <a:rPr lang="en" altLang="zh-CN" sz="1400" b="1" dirty="0" err="1"/>
              <a:t>BitmapContainer</a:t>
            </a:r>
            <a:r>
              <a:rPr lang="en-US" altLang="zh-CN" sz="1400" b="1" dirty="0"/>
              <a:t>,</a:t>
            </a:r>
            <a:r>
              <a:rPr lang="zh-CN" altLang="en-US" sz="1400" b="1" dirty="0"/>
              <a:t> </a:t>
            </a:r>
            <a:r>
              <a:rPr lang="en" altLang="zh-CN" sz="1400" b="1" dirty="0" err="1"/>
              <a:t>RunContainer</a:t>
            </a:r>
            <a:endParaRPr lang="zh-CN" altLang="en-US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A4B3867-B129-854E-A4F3-002E6EF0F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1600" dirty="0" err="1"/>
              <a:t>RoaringBitmap</a:t>
            </a:r>
            <a:endParaRPr kumimoji="1" lang="zh-CN" altLang="en-US" sz="16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BD294F-9C83-B44D-A669-02256325E7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7186F8B-0B68-7A49-8997-F34546B62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271162"/>
              </p:ext>
            </p:extLst>
          </p:nvPr>
        </p:nvGraphicFramePr>
        <p:xfrm>
          <a:off x="903383" y="2921317"/>
          <a:ext cx="3668617" cy="731520"/>
        </p:xfrm>
        <a:graphic>
          <a:graphicData uri="http://schemas.openxmlformats.org/drawingml/2006/table">
            <a:tbl>
              <a:tblPr firstRow="1" bandRow="1">
                <a:noFill/>
                <a:tableStyleId>{C4B1156A-380E-4F78-BDF5-A606A8083BF9}</a:tableStyleId>
              </a:tblPr>
              <a:tblGrid>
                <a:gridCol w="3668617">
                  <a:extLst>
                    <a:ext uri="{9D8B030D-6E8A-4147-A177-3AD203B41FA5}">
                      <a16:colId xmlns:a16="http://schemas.microsoft.com/office/drawing/2014/main" val="3671778992"/>
                    </a:ext>
                  </a:extLst>
                </a:gridCol>
              </a:tblGrid>
              <a:tr h="309925">
                <a:tc>
                  <a:txBody>
                    <a:bodyPr/>
                    <a:lstStyle/>
                    <a:p>
                      <a:pPr marL="0" marR="0" lvl="0" indent="0" algn="l" defTabSz="9740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400" b="0" dirty="0">
                          <a:latin typeface="+mj-ea"/>
                          <a:ea typeface="+mj-ea"/>
                        </a:rPr>
                        <a:t>short[] keys; </a:t>
                      </a:r>
                    </a:p>
                    <a:p>
                      <a:pPr marL="0" marR="0" lvl="0" indent="0" algn="l" defTabSz="9740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400" b="0" dirty="0">
                          <a:latin typeface="+mj-ea"/>
                          <a:ea typeface="+mj-ea"/>
                        </a:rPr>
                        <a:t>Container[] </a:t>
                      </a:r>
                      <a:r>
                        <a:rPr lang="zh-CN" altLang="en-US" sz="1400" b="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" altLang="zh-CN" sz="1400" b="0" dirty="0">
                          <a:latin typeface="+mj-ea"/>
                          <a:ea typeface="+mj-ea"/>
                        </a:rPr>
                        <a:t>values;</a:t>
                      </a:r>
                    </a:p>
                    <a:p>
                      <a:pPr marL="0" marR="0" lvl="0" indent="0" algn="l" defTabSz="9740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400" b="0" dirty="0">
                          <a:latin typeface="+mj-ea"/>
                          <a:ea typeface="+mj-ea"/>
                        </a:rPr>
                        <a:t>int size;</a:t>
                      </a:r>
                      <a:endParaRPr kumimoji="1" lang="en-US" altLang="zh-CN" sz="1400" b="0" dirty="0"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76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166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0D7F78-1D7A-9346-84F4-257E3DAA9C3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40023" y="53979"/>
            <a:ext cx="11882438" cy="668961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" altLang="zh-CN" sz="1400" b="1" dirty="0" err="1"/>
              <a:t>ArrayContainer</a:t>
            </a:r>
            <a:endParaRPr lang="en" altLang="zh-CN" sz="1400" b="1" dirty="0"/>
          </a:p>
          <a:p>
            <a:endParaRPr lang="en" altLang="zh-CN" sz="1400" b="1" dirty="0"/>
          </a:p>
          <a:p>
            <a:endParaRPr lang="en" altLang="zh-CN" sz="1400" dirty="0"/>
          </a:p>
          <a:p>
            <a:endParaRPr lang="en" altLang="zh-CN" sz="1400" b="1" dirty="0"/>
          </a:p>
          <a:p>
            <a:endParaRPr lang="en" altLang="zh-CN" sz="1400" b="1" dirty="0"/>
          </a:p>
          <a:p>
            <a:pPr marL="0" indent="0">
              <a:buNone/>
            </a:pPr>
            <a:endParaRPr lang="en" altLang="zh-CN" sz="1400" b="1" dirty="0"/>
          </a:p>
          <a:p>
            <a:pPr marL="0" indent="0">
              <a:buNone/>
            </a:pPr>
            <a:r>
              <a:rPr lang="en-US" altLang="zh-CN" sz="1400" b="1" dirty="0"/>
              <a:t>2.</a:t>
            </a:r>
            <a:r>
              <a:rPr lang="zh-CN" altLang="en-US" sz="1400" b="1" dirty="0"/>
              <a:t>     </a:t>
            </a:r>
            <a:r>
              <a:rPr lang="en" altLang="zh-CN" sz="1400" b="1" dirty="0" err="1"/>
              <a:t>BitmapContainer</a:t>
            </a:r>
            <a:endParaRPr lang="en" altLang="zh-CN" sz="1400" b="1" dirty="0"/>
          </a:p>
          <a:p>
            <a:endParaRPr lang="en" altLang="zh-CN" sz="1400" b="1" dirty="0"/>
          </a:p>
          <a:p>
            <a:pPr marL="0" indent="0">
              <a:buNone/>
            </a:pPr>
            <a:endParaRPr lang="en" altLang="zh-CN" sz="1400" b="1" dirty="0"/>
          </a:p>
          <a:p>
            <a:pPr marL="0" indent="0">
              <a:buNone/>
            </a:pPr>
            <a:endParaRPr lang="en-US" altLang="zh-CN" sz="1400" b="1" dirty="0"/>
          </a:p>
          <a:p>
            <a:pPr marL="0" indent="0">
              <a:buNone/>
            </a:pPr>
            <a:r>
              <a:rPr lang="en-US" altLang="zh-CN" sz="1400" b="1" dirty="0"/>
              <a:t>3.</a:t>
            </a:r>
            <a:r>
              <a:rPr lang="zh-CN" altLang="en-US" sz="1400" b="1" dirty="0"/>
              <a:t>     </a:t>
            </a:r>
            <a:r>
              <a:rPr lang="en" altLang="zh-CN" sz="1400" b="1" dirty="0" err="1"/>
              <a:t>RunContainer</a:t>
            </a:r>
            <a:endParaRPr lang="en" altLang="zh-CN" sz="14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2789EA-4A2D-A840-9866-B0AD95131E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087FF40-68CC-AF48-A6B0-4A817C834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050682"/>
              </p:ext>
            </p:extLst>
          </p:nvPr>
        </p:nvGraphicFramePr>
        <p:xfrm>
          <a:off x="631527" y="479339"/>
          <a:ext cx="10966492" cy="17983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966492">
                  <a:extLst>
                    <a:ext uri="{9D8B030D-6E8A-4147-A177-3AD203B41FA5}">
                      <a16:colId xmlns:a16="http://schemas.microsoft.com/office/drawing/2014/main" val="3202160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" altLang="zh-CN" sz="1400" b="0" dirty="0"/>
                        <a:t>static final int DEFAULT_MAX_SIZE = 4096 </a:t>
                      </a:r>
                    </a:p>
                    <a:p>
                      <a:r>
                        <a:rPr lang="en" altLang="zh-CN" sz="1400" b="0" dirty="0"/>
                        <a:t>short[] content; </a:t>
                      </a:r>
                    </a:p>
                    <a:p>
                      <a:r>
                        <a:rPr lang="zh-CN" altLang="en-US" sz="1400" b="0" dirty="0"/>
                        <a:t>结构很简单，只有一个</a:t>
                      </a:r>
                      <a:r>
                        <a:rPr lang="en" altLang="zh-CN" sz="1400" b="0" dirty="0"/>
                        <a:t>short[] content</a:t>
                      </a:r>
                      <a:r>
                        <a:rPr lang="zh-CN" altLang="en" sz="1400" b="0" dirty="0"/>
                        <a:t>，</a:t>
                      </a:r>
                      <a:r>
                        <a:rPr lang="zh-CN" altLang="en-US" sz="1400" b="0" dirty="0"/>
                        <a:t>将</a:t>
                      </a:r>
                      <a:r>
                        <a:rPr lang="en-US" altLang="zh-CN" sz="1400" b="0" dirty="0"/>
                        <a:t>16</a:t>
                      </a:r>
                      <a:r>
                        <a:rPr lang="zh-CN" altLang="en-US" sz="1400" b="0" dirty="0"/>
                        <a:t>位</a:t>
                      </a:r>
                      <a:r>
                        <a:rPr lang="en" altLang="zh-CN" sz="1400" b="0" dirty="0"/>
                        <a:t>value</a:t>
                      </a:r>
                      <a:r>
                        <a:rPr lang="zh-CN" altLang="en-US" sz="1400" b="0" dirty="0"/>
                        <a:t>直接存储。</a:t>
                      </a:r>
                    </a:p>
                    <a:p>
                      <a:r>
                        <a:rPr lang="en" altLang="zh-CN" sz="1400" b="0" dirty="0"/>
                        <a:t>short[] content</a:t>
                      </a:r>
                      <a:r>
                        <a:rPr lang="zh-CN" altLang="en-US" sz="1400" b="0" dirty="0"/>
                        <a:t>始终保持有序，方便使用二分查找，且不会存储重复数值。</a:t>
                      </a:r>
                    </a:p>
                    <a:p>
                      <a:r>
                        <a:rPr lang="zh-CN" altLang="en-US" sz="1400" b="0" dirty="0"/>
                        <a:t>因为这种</a:t>
                      </a:r>
                      <a:r>
                        <a:rPr lang="en" altLang="zh-CN" sz="1400" b="0" dirty="0"/>
                        <a:t>Container</a:t>
                      </a:r>
                      <a:r>
                        <a:rPr lang="zh-CN" altLang="en-US" sz="1400" b="0" dirty="0"/>
                        <a:t>存储数据没有任何压缩，因此只适合存储少量数据。</a:t>
                      </a:r>
                    </a:p>
                    <a:p>
                      <a:r>
                        <a:rPr lang="en" altLang="zh-CN" sz="1400" b="0" dirty="0" err="1"/>
                        <a:t>ArrayContainer</a:t>
                      </a:r>
                      <a:r>
                        <a:rPr lang="zh-CN" altLang="en-US" sz="1400" b="0" dirty="0"/>
                        <a:t>占用的空间大小与存储的数据量为线性关系，每个</a:t>
                      </a:r>
                      <a:r>
                        <a:rPr lang="en" altLang="zh-CN" sz="1400" b="0" dirty="0"/>
                        <a:t>short</a:t>
                      </a:r>
                      <a:r>
                        <a:rPr lang="zh-CN" altLang="en-US" sz="1400" b="0" dirty="0"/>
                        <a:t>为</a:t>
                      </a:r>
                      <a:r>
                        <a:rPr lang="en-US" altLang="zh-CN" sz="1400" b="0" dirty="0"/>
                        <a:t>2</a:t>
                      </a:r>
                      <a:r>
                        <a:rPr lang="zh-CN" altLang="en-US" sz="1400" b="0" dirty="0"/>
                        <a:t>字节，因此存储了</a:t>
                      </a:r>
                      <a:r>
                        <a:rPr lang="en" altLang="zh-CN" sz="1400" b="0" dirty="0"/>
                        <a:t>N</a:t>
                      </a:r>
                      <a:r>
                        <a:rPr lang="zh-CN" altLang="en-US" sz="1400" b="0" dirty="0"/>
                        <a:t>个数据的</a:t>
                      </a:r>
                      <a:r>
                        <a:rPr lang="en" altLang="zh-CN" sz="1400" b="0" dirty="0" err="1"/>
                        <a:t>ArrayContainer</a:t>
                      </a:r>
                      <a:r>
                        <a:rPr lang="zh-CN" altLang="en-US" sz="1400" b="0" dirty="0"/>
                        <a:t>占用空间大致为</a:t>
                      </a:r>
                      <a:r>
                        <a:rPr lang="en-US" altLang="zh-CN" sz="1400" b="0" dirty="0"/>
                        <a:t>2</a:t>
                      </a:r>
                      <a:r>
                        <a:rPr lang="en" altLang="zh-CN" sz="1400" b="0" dirty="0"/>
                        <a:t>N</a:t>
                      </a:r>
                      <a:r>
                        <a:rPr lang="zh-CN" altLang="en-US" sz="1400" b="0" dirty="0"/>
                        <a:t>字节。存储一个数据占用</a:t>
                      </a:r>
                      <a:r>
                        <a:rPr lang="en-US" altLang="zh-CN" sz="1400" b="0" dirty="0"/>
                        <a:t>2</a:t>
                      </a:r>
                      <a:r>
                        <a:rPr lang="zh-CN" altLang="en-US" sz="1400" b="0" dirty="0"/>
                        <a:t>字节，存储</a:t>
                      </a:r>
                      <a:r>
                        <a:rPr lang="en-US" altLang="zh-CN" sz="1400" b="0" dirty="0"/>
                        <a:t>4096</a:t>
                      </a:r>
                      <a:r>
                        <a:rPr lang="zh-CN" altLang="en-US" sz="1400" b="0" dirty="0"/>
                        <a:t>个数据占用</a:t>
                      </a:r>
                      <a:r>
                        <a:rPr lang="en-US" altLang="zh-CN" sz="1400" b="0" dirty="0"/>
                        <a:t>8</a:t>
                      </a:r>
                      <a:r>
                        <a:rPr lang="en" altLang="zh-CN" sz="1400" b="0" dirty="0"/>
                        <a:t>kb</a:t>
                      </a:r>
                      <a:r>
                        <a:rPr lang="zh-CN" altLang="en" sz="1400" b="0" dirty="0"/>
                        <a:t>。</a:t>
                      </a:r>
                    </a:p>
                    <a:p>
                      <a:r>
                        <a:rPr lang="zh-CN" altLang="en-US" sz="1400" b="0" dirty="0"/>
                        <a:t>根据源码可以看出，常量</a:t>
                      </a:r>
                      <a:r>
                        <a:rPr lang="en" altLang="zh-CN" sz="1400" b="0" dirty="0"/>
                        <a:t>DEFAULT_MAX_SIZE</a:t>
                      </a:r>
                      <a:r>
                        <a:rPr lang="zh-CN" altLang="en-US" sz="1400" b="0" dirty="0"/>
                        <a:t>值为</a:t>
                      </a:r>
                      <a:r>
                        <a:rPr lang="en-US" altLang="zh-CN" sz="1400" b="0" dirty="0"/>
                        <a:t>4096</a:t>
                      </a:r>
                      <a:r>
                        <a:rPr lang="zh-CN" altLang="en-US" sz="1400" b="0" dirty="0"/>
                        <a:t>，当容量超过这个值的时候会将当前</a:t>
                      </a:r>
                      <a:r>
                        <a:rPr lang="en" altLang="zh-CN" sz="1400" b="0" dirty="0"/>
                        <a:t>Container</a:t>
                      </a:r>
                      <a:r>
                        <a:rPr lang="zh-CN" altLang="en-US" sz="1400" b="0" dirty="0"/>
                        <a:t>替换为</a:t>
                      </a:r>
                      <a:r>
                        <a:rPr lang="en" altLang="zh-CN" sz="1400" b="0" dirty="0" err="1"/>
                        <a:t>BitmapContainer</a:t>
                      </a:r>
                      <a:r>
                        <a:rPr lang="zh-CN" altLang="en" sz="1400" b="0" dirty="0"/>
                        <a:t>。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572998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FCB7C64-90C6-3445-9A71-938BD968D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130901"/>
              </p:ext>
            </p:extLst>
          </p:nvPr>
        </p:nvGraphicFramePr>
        <p:xfrm>
          <a:off x="631527" y="2778586"/>
          <a:ext cx="10966492" cy="11582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966492">
                  <a:extLst>
                    <a:ext uri="{9D8B030D-6E8A-4147-A177-3AD203B41FA5}">
                      <a16:colId xmlns:a16="http://schemas.microsoft.com/office/drawing/2014/main" val="2270998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" altLang="zh-CN" sz="1400" b="0" dirty="0"/>
                        <a:t>final long[] bitmap; </a:t>
                      </a:r>
                    </a:p>
                    <a:p>
                      <a:r>
                        <a:rPr lang="zh-CN" altLang="en-US" sz="1400" b="0" dirty="0"/>
                        <a:t>这种</a:t>
                      </a:r>
                      <a:r>
                        <a:rPr lang="en" altLang="zh-CN" sz="1400" b="0" dirty="0"/>
                        <a:t>Container</a:t>
                      </a:r>
                      <a:r>
                        <a:rPr lang="zh-CN" altLang="en-US" sz="1400" b="0" dirty="0"/>
                        <a:t>使用</a:t>
                      </a:r>
                      <a:r>
                        <a:rPr lang="en" altLang="zh-CN" sz="1400" b="0" dirty="0"/>
                        <a:t>long[]</a:t>
                      </a:r>
                      <a:r>
                        <a:rPr lang="zh-CN" altLang="en-US" sz="1400" b="0" dirty="0"/>
                        <a:t>存储位图数据。我们知道，每个</a:t>
                      </a:r>
                      <a:r>
                        <a:rPr lang="en" altLang="zh-CN" sz="1400" b="0" dirty="0"/>
                        <a:t>Container</a:t>
                      </a:r>
                      <a:r>
                        <a:rPr lang="zh-CN" altLang="en-US" sz="1400" b="0" dirty="0"/>
                        <a:t>处理</a:t>
                      </a:r>
                      <a:r>
                        <a:rPr lang="en-US" altLang="zh-CN" sz="1400" b="0" dirty="0"/>
                        <a:t>16</a:t>
                      </a:r>
                      <a:r>
                        <a:rPr lang="zh-CN" altLang="en-US" sz="1400" b="0" dirty="0"/>
                        <a:t>位整形的数据，也就是</a:t>
                      </a:r>
                      <a:r>
                        <a:rPr lang="en-US" altLang="zh-CN" sz="1400" b="0" dirty="0"/>
                        <a:t>0~65535</a:t>
                      </a:r>
                      <a:r>
                        <a:rPr lang="zh-CN" altLang="en-US" sz="1400" b="0" dirty="0"/>
                        <a:t>，因此根据位图的原理，需要</a:t>
                      </a:r>
                      <a:r>
                        <a:rPr lang="en-US" altLang="zh-CN" sz="1400" b="0" dirty="0"/>
                        <a:t>65536</a:t>
                      </a:r>
                      <a:r>
                        <a:rPr lang="zh-CN" altLang="en-US" sz="1400" b="0" dirty="0"/>
                        <a:t>个比特来存储数据，每个比特位用</a:t>
                      </a:r>
                      <a:r>
                        <a:rPr lang="en-US" altLang="zh-CN" sz="1400" b="0" dirty="0"/>
                        <a:t>1</a:t>
                      </a:r>
                      <a:r>
                        <a:rPr lang="zh-CN" altLang="en-US" sz="1400" b="0" dirty="0"/>
                        <a:t>来表示有，</a:t>
                      </a:r>
                      <a:r>
                        <a:rPr lang="en-US" altLang="zh-CN" sz="1400" b="0" dirty="0"/>
                        <a:t>0</a:t>
                      </a:r>
                      <a:r>
                        <a:rPr lang="zh-CN" altLang="en-US" sz="1400" b="0" dirty="0"/>
                        <a:t>来表示无。每个</a:t>
                      </a:r>
                      <a:r>
                        <a:rPr lang="en" altLang="zh-CN" sz="1400" b="0" dirty="0"/>
                        <a:t>long</a:t>
                      </a:r>
                      <a:r>
                        <a:rPr lang="zh-CN" altLang="en-US" sz="1400" b="0" dirty="0"/>
                        <a:t>有</a:t>
                      </a:r>
                      <a:r>
                        <a:rPr lang="en-US" altLang="zh-CN" sz="1400" b="0" dirty="0"/>
                        <a:t>64</a:t>
                      </a:r>
                      <a:r>
                        <a:rPr lang="zh-CN" altLang="en-US" sz="1400" b="0" dirty="0"/>
                        <a:t>位，因此需要</a:t>
                      </a:r>
                      <a:r>
                        <a:rPr lang="en-US" altLang="zh-CN" sz="1400" b="0" dirty="0"/>
                        <a:t>1024</a:t>
                      </a:r>
                      <a:r>
                        <a:rPr lang="zh-CN" altLang="en-US" sz="1400" b="0" dirty="0"/>
                        <a:t>个</a:t>
                      </a:r>
                      <a:r>
                        <a:rPr lang="en" altLang="zh-CN" sz="1400" b="0" dirty="0"/>
                        <a:t>long</a:t>
                      </a:r>
                      <a:r>
                        <a:rPr lang="zh-CN" altLang="en-US" sz="1400" b="0" dirty="0"/>
                        <a:t>来提供</a:t>
                      </a:r>
                      <a:r>
                        <a:rPr lang="en-US" altLang="zh-CN" sz="1400" b="0" dirty="0"/>
                        <a:t>65536</a:t>
                      </a:r>
                      <a:r>
                        <a:rPr lang="zh-CN" altLang="en-US" sz="1400" b="0" dirty="0"/>
                        <a:t>个比特。</a:t>
                      </a:r>
                    </a:p>
                    <a:p>
                      <a:r>
                        <a:rPr lang="zh-CN" altLang="en-US" sz="1400" b="0" dirty="0"/>
                        <a:t>因此，每个</a:t>
                      </a:r>
                      <a:r>
                        <a:rPr lang="en" altLang="zh-CN" sz="1400" b="0" dirty="0" err="1"/>
                        <a:t>BitmapContainer</a:t>
                      </a:r>
                      <a:r>
                        <a:rPr lang="zh-CN" altLang="en-US" sz="1400" b="0" dirty="0"/>
                        <a:t>在构建时就会初始化长度为</a:t>
                      </a:r>
                      <a:r>
                        <a:rPr lang="en-US" altLang="zh-CN" sz="1400" b="0" dirty="0"/>
                        <a:t>1024</a:t>
                      </a:r>
                      <a:r>
                        <a:rPr lang="zh-CN" altLang="en-US" sz="1400" b="0" dirty="0"/>
                        <a:t>的</a:t>
                      </a:r>
                      <a:r>
                        <a:rPr lang="en" altLang="zh-CN" sz="1400" b="0" dirty="0"/>
                        <a:t>long[]</a:t>
                      </a:r>
                      <a:r>
                        <a:rPr lang="zh-CN" altLang="en" sz="1400" b="0" dirty="0"/>
                        <a:t>。</a:t>
                      </a:r>
                      <a:r>
                        <a:rPr lang="zh-CN" altLang="en-US" sz="1400" b="0" dirty="0"/>
                        <a:t>这就意味着，不管一个</a:t>
                      </a:r>
                      <a:r>
                        <a:rPr lang="en" altLang="zh-CN" sz="1400" b="0" dirty="0" err="1"/>
                        <a:t>BitmapContainer</a:t>
                      </a:r>
                      <a:r>
                        <a:rPr lang="zh-CN" altLang="en-US" sz="1400" b="0" dirty="0"/>
                        <a:t>中只存储了</a:t>
                      </a:r>
                      <a:r>
                        <a:rPr lang="en-US" altLang="zh-CN" sz="1400" b="0" dirty="0"/>
                        <a:t>1</a:t>
                      </a:r>
                      <a:r>
                        <a:rPr lang="zh-CN" altLang="en-US" sz="1400" b="0" dirty="0"/>
                        <a:t>个数据还是存储了</a:t>
                      </a:r>
                      <a:r>
                        <a:rPr lang="en-US" altLang="zh-CN" sz="1400" b="0" dirty="0"/>
                        <a:t>65536</a:t>
                      </a:r>
                      <a:r>
                        <a:rPr lang="zh-CN" altLang="en-US" sz="1400" b="0" dirty="0"/>
                        <a:t>个数据，占用的空间都是同样的</a:t>
                      </a:r>
                      <a:r>
                        <a:rPr lang="en-US" altLang="zh-CN" sz="1400" b="0" dirty="0"/>
                        <a:t>8</a:t>
                      </a:r>
                      <a:r>
                        <a:rPr lang="en" altLang="zh-CN" sz="1400" b="0" dirty="0"/>
                        <a:t>kb</a:t>
                      </a:r>
                      <a:r>
                        <a:rPr lang="zh-CN" altLang="en" sz="1400" b="0" dirty="0"/>
                        <a:t>。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0975914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53665E2-3BCB-594A-8D96-551572543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086089"/>
              </p:ext>
            </p:extLst>
          </p:nvPr>
        </p:nvGraphicFramePr>
        <p:xfrm>
          <a:off x="631527" y="4354306"/>
          <a:ext cx="10966492" cy="24384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966492">
                  <a:extLst>
                    <a:ext uri="{9D8B030D-6E8A-4147-A177-3AD203B41FA5}">
                      <a16:colId xmlns:a16="http://schemas.microsoft.com/office/drawing/2014/main" val="14625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" altLang="zh-CN" sz="1400" b="0" dirty="0"/>
                        <a:t>private short[] </a:t>
                      </a:r>
                      <a:r>
                        <a:rPr lang="en" altLang="zh-CN" sz="1400" b="0" dirty="0" err="1"/>
                        <a:t>valueslength</a:t>
                      </a:r>
                      <a:r>
                        <a:rPr lang="en" altLang="zh-CN" sz="1400" b="0" dirty="0"/>
                        <a:t>; </a:t>
                      </a:r>
                    </a:p>
                    <a:p>
                      <a:r>
                        <a:rPr lang="en" altLang="zh-CN" sz="1400" b="0" dirty="0"/>
                        <a:t>int </a:t>
                      </a:r>
                      <a:r>
                        <a:rPr lang="en" altLang="zh-CN" sz="1400" b="0" dirty="0" err="1"/>
                        <a:t>nbrruns</a:t>
                      </a:r>
                      <a:r>
                        <a:rPr lang="en" altLang="zh-CN" sz="1400" b="0" dirty="0"/>
                        <a:t> = 0; </a:t>
                      </a:r>
                    </a:p>
                    <a:p>
                      <a:r>
                        <a:rPr lang="en" altLang="zh-CN" sz="1400" b="0" dirty="0" err="1"/>
                        <a:t>RunContainer</a:t>
                      </a:r>
                      <a:r>
                        <a:rPr lang="zh-CN" altLang="en-US" sz="1400" b="0" dirty="0"/>
                        <a:t>中的</a:t>
                      </a:r>
                      <a:r>
                        <a:rPr lang="en" altLang="zh-CN" sz="1400" b="0" dirty="0"/>
                        <a:t>Run</a:t>
                      </a:r>
                      <a:r>
                        <a:rPr lang="zh-CN" altLang="en-US" sz="1400" b="0" dirty="0"/>
                        <a:t>指的是行程长度压缩算法</a:t>
                      </a:r>
                      <a:r>
                        <a:rPr lang="en-US" altLang="zh-CN" sz="1400" b="0" dirty="0"/>
                        <a:t>(</a:t>
                      </a:r>
                      <a:r>
                        <a:rPr lang="en" altLang="zh-CN" sz="1400" b="0" dirty="0"/>
                        <a:t>Run Length Encoding)</a:t>
                      </a:r>
                      <a:r>
                        <a:rPr lang="zh-CN" altLang="en" sz="1400" b="0" dirty="0"/>
                        <a:t>，</a:t>
                      </a:r>
                      <a:r>
                        <a:rPr lang="zh-CN" altLang="en-US" sz="1400" b="0" dirty="0"/>
                        <a:t>对连续数据有比较好的压缩效果。</a:t>
                      </a:r>
                    </a:p>
                    <a:p>
                      <a:r>
                        <a:rPr lang="zh-CN" altLang="en-US" sz="1400" b="0" dirty="0"/>
                        <a:t>它的原理是，对于连续出现的数字，只记录初始数字和后续数量。即：</a:t>
                      </a:r>
                    </a:p>
                    <a:p>
                      <a:r>
                        <a:rPr lang="zh-CN" altLang="en-US" sz="1400" b="0" dirty="0"/>
                        <a:t>对于数列</a:t>
                      </a:r>
                      <a:r>
                        <a:rPr lang="en-US" altLang="zh-CN" sz="1400" b="0" dirty="0"/>
                        <a:t>11</a:t>
                      </a:r>
                      <a:r>
                        <a:rPr lang="zh-CN" altLang="en-US" sz="1400" b="0" dirty="0"/>
                        <a:t>，它会压缩为</a:t>
                      </a:r>
                      <a:r>
                        <a:rPr lang="en-US" altLang="zh-CN" sz="1400" b="0" dirty="0"/>
                        <a:t>11,0</a:t>
                      </a:r>
                      <a:r>
                        <a:rPr lang="zh-CN" altLang="en-US" sz="1400" b="0" dirty="0"/>
                        <a:t>； 对于数列</a:t>
                      </a:r>
                      <a:r>
                        <a:rPr lang="en-US" altLang="zh-CN" sz="1400" b="0" dirty="0"/>
                        <a:t>11,12,13,14,15</a:t>
                      </a:r>
                      <a:r>
                        <a:rPr lang="zh-CN" altLang="en-US" sz="1400" b="0" dirty="0"/>
                        <a:t>，它会压缩为</a:t>
                      </a:r>
                      <a:r>
                        <a:rPr lang="en-US" altLang="zh-CN" sz="1400" b="0" dirty="0"/>
                        <a:t>11,4</a:t>
                      </a:r>
                      <a:r>
                        <a:rPr lang="zh-CN" altLang="en-US" sz="1400" b="0" dirty="0"/>
                        <a:t>； 对于数列</a:t>
                      </a:r>
                      <a:r>
                        <a:rPr lang="en-US" altLang="zh-CN" sz="1400" b="0" dirty="0"/>
                        <a:t>11,12,13,14,15,21,22</a:t>
                      </a:r>
                      <a:r>
                        <a:rPr lang="zh-CN" altLang="en-US" sz="1400" b="0" dirty="0"/>
                        <a:t>，它会压缩为</a:t>
                      </a:r>
                      <a:r>
                        <a:rPr lang="en-US" altLang="zh-CN" sz="1400" b="0" dirty="0"/>
                        <a:t>11,4,21,1</a:t>
                      </a:r>
                      <a:r>
                        <a:rPr lang="zh-CN" altLang="en-US" sz="1400" b="0" dirty="0"/>
                        <a:t>； 源码中的</a:t>
                      </a:r>
                      <a:r>
                        <a:rPr lang="en" altLang="zh-CN" sz="1400" b="0" dirty="0"/>
                        <a:t>short[] </a:t>
                      </a:r>
                      <a:r>
                        <a:rPr lang="en" altLang="zh-CN" sz="1400" b="0" dirty="0" err="1"/>
                        <a:t>valueslength</a:t>
                      </a:r>
                      <a:r>
                        <a:rPr lang="zh-CN" altLang="en-US" sz="1400" b="0" dirty="0"/>
                        <a:t>中存储的就是压缩后的数据。</a:t>
                      </a:r>
                    </a:p>
                    <a:p>
                      <a:r>
                        <a:rPr lang="zh-CN" altLang="en-US" sz="1400" b="0" dirty="0"/>
                        <a:t>这种压缩算法的性能和数据的连续性（紧凑性）关系极为密切，对于连续的</a:t>
                      </a:r>
                      <a:r>
                        <a:rPr lang="en-US" altLang="zh-CN" sz="1400" b="0" dirty="0"/>
                        <a:t>100</a:t>
                      </a:r>
                      <a:r>
                        <a:rPr lang="zh-CN" altLang="en-US" sz="1400" b="0" dirty="0"/>
                        <a:t>个</a:t>
                      </a:r>
                      <a:r>
                        <a:rPr lang="en" altLang="zh-CN" sz="1400" b="0" dirty="0"/>
                        <a:t>short</a:t>
                      </a:r>
                      <a:r>
                        <a:rPr lang="zh-CN" altLang="en" sz="1400" b="0" dirty="0"/>
                        <a:t>，</a:t>
                      </a:r>
                      <a:r>
                        <a:rPr lang="zh-CN" altLang="en-US" sz="1400" b="0" dirty="0"/>
                        <a:t>它能从</a:t>
                      </a:r>
                      <a:r>
                        <a:rPr lang="en-US" altLang="zh-CN" sz="1400" b="0" dirty="0"/>
                        <a:t>200</a:t>
                      </a:r>
                      <a:r>
                        <a:rPr lang="zh-CN" altLang="en-US" sz="1400" b="0" dirty="0"/>
                        <a:t>字节压缩为</a:t>
                      </a:r>
                      <a:r>
                        <a:rPr lang="en-US" altLang="zh-CN" sz="1400" b="0" dirty="0"/>
                        <a:t>4</a:t>
                      </a:r>
                      <a:r>
                        <a:rPr lang="zh-CN" altLang="en-US" sz="1400" b="0" dirty="0"/>
                        <a:t>字节，但对于完全不连续的</a:t>
                      </a:r>
                      <a:r>
                        <a:rPr lang="en-US" altLang="zh-CN" sz="1400" b="0" dirty="0"/>
                        <a:t>100</a:t>
                      </a:r>
                      <a:r>
                        <a:rPr lang="zh-CN" altLang="en-US" sz="1400" b="0" dirty="0"/>
                        <a:t>个</a:t>
                      </a:r>
                      <a:r>
                        <a:rPr lang="en" altLang="zh-CN" sz="1400" b="0" dirty="0"/>
                        <a:t>short</a:t>
                      </a:r>
                      <a:r>
                        <a:rPr lang="zh-CN" altLang="en" sz="1400" b="0" dirty="0"/>
                        <a:t>，</a:t>
                      </a:r>
                      <a:r>
                        <a:rPr lang="zh-CN" altLang="en-US" sz="1400" b="0" dirty="0"/>
                        <a:t>编码完之后反而会从</a:t>
                      </a:r>
                      <a:r>
                        <a:rPr lang="en-US" altLang="zh-CN" sz="1400" b="0" dirty="0"/>
                        <a:t>200</a:t>
                      </a:r>
                      <a:r>
                        <a:rPr lang="zh-CN" altLang="en-US" sz="1400" b="0" dirty="0"/>
                        <a:t>字节变为</a:t>
                      </a:r>
                      <a:r>
                        <a:rPr lang="en-US" altLang="zh-CN" sz="1400" b="0" dirty="0"/>
                        <a:t>400</a:t>
                      </a:r>
                      <a:r>
                        <a:rPr lang="zh-CN" altLang="en-US" sz="1400" b="0" dirty="0"/>
                        <a:t>字节。</a:t>
                      </a:r>
                    </a:p>
                    <a:p>
                      <a:r>
                        <a:rPr lang="zh-CN" altLang="en-US" sz="1400" b="0" dirty="0"/>
                        <a:t>如果要分析</a:t>
                      </a:r>
                      <a:r>
                        <a:rPr lang="en" altLang="zh-CN" sz="1400" b="0" dirty="0" err="1"/>
                        <a:t>RunContainer</a:t>
                      </a:r>
                      <a:r>
                        <a:rPr lang="zh-CN" altLang="en-US" sz="1400" b="0" dirty="0"/>
                        <a:t>的容量，我们可以做下面两种极端的假设：</a:t>
                      </a:r>
                    </a:p>
                    <a:p>
                      <a:r>
                        <a:rPr lang="zh-CN" altLang="en-US" sz="1400" b="0" dirty="0"/>
                        <a:t>最好情况，即只存在一个数据或只存在一串连续数字，那么只会存储</a:t>
                      </a:r>
                      <a:r>
                        <a:rPr lang="en-US" altLang="zh-CN" sz="1400" b="0" dirty="0"/>
                        <a:t>2</a:t>
                      </a:r>
                      <a:r>
                        <a:rPr lang="zh-CN" altLang="en-US" sz="1400" b="0" dirty="0"/>
                        <a:t>个</a:t>
                      </a:r>
                      <a:r>
                        <a:rPr lang="en" altLang="zh-CN" sz="1400" b="0" dirty="0"/>
                        <a:t>short</a:t>
                      </a:r>
                      <a:r>
                        <a:rPr lang="zh-CN" altLang="en" sz="1400" b="0" dirty="0"/>
                        <a:t>，</a:t>
                      </a:r>
                      <a:r>
                        <a:rPr lang="zh-CN" altLang="en-US" sz="1400" b="0" dirty="0"/>
                        <a:t>占用</a:t>
                      </a:r>
                      <a:r>
                        <a:rPr lang="en-US" altLang="zh-CN" sz="1400" b="0" dirty="0"/>
                        <a:t>4</a:t>
                      </a:r>
                      <a:r>
                        <a:rPr lang="zh-CN" altLang="en-US" sz="1400" b="0" dirty="0"/>
                        <a:t>字节 最坏情况，</a:t>
                      </a:r>
                      <a:r>
                        <a:rPr lang="en-US" altLang="zh-CN" sz="1400" b="0" dirty="0"/>
                        <a:t>0~65535</a:t>
                      </a:r>
                      <a:r>
                        <a:rPr lang="zh-CN" altLang="en-US" sz="1400" b="0" dirty="0"/>
                        <a:t>的范围内填充所有的奇数位（或所有偶数位），需要存储</a:t>
                      </a:r>
                      <a:r>
                        <a:rPr lang="en-US" altLang="zh-CN" sz="1400" b="0" dirty="0"/>
                        <a:t>65536</a:t>
                      </a:r>
                      <a:r>
                        <a:rPr lang="zh-CN" altLang="en-US" sz="1400" b="0" dirty="0"/>
                        <a:t>个</a:t>
                      </a:r>
                      <a:r>
                        <a:rPr lang="en" altLang="zh-CN" sz="1400" b="0" dirty="0"/>
                        <a:t>short</a:t>
                      </a:r>
                      <a:r>
                        <a:rPr lang="zh-CN" altLang="en" sz="1400" b="0" dirty="0"/>
                        <a:t>，</a:t>
                      </a:r>
                      <a:r>
                        <a:rPr lang="en" altLang="zh-CN" sz="1400" b="0" dirty="0"/>
                        <a:t>128kb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5194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87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0D4FA4A-2FEB-BE44-92EE-EC6C4A989BE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55625" y="1054101"/>
            <a:ext cx="11882438" cy="5478462"/>
          </a:xfrm>
        </p:spPr>
        <p:txBody>
          <a:bodyPr/>
          <a:lstStyle/>
          <a:p>
            <a:r>
              <a:rPr lang="zh-CN" altLang="en-US" dirty="0"/>
              <a:t>只有</a:t>
            </a:r>
            <a:r>
              <a:rPr lang="en" altLang="zh-CN" dirty="0" err="1"/>
              <a:t>BitmapContainer</a:t>
            </a:r>
            <a:r>
              <a:rPr lang="zh-CN" altLang="en-US" dirty="0"/>
              <a:t>可根据下标直接寻址，复杂度为</a:t>
            </a:r>
            <a:r>
              <a:rPr lang="en" altLang="zh-CN" dirty="0"/>
              <a:t>O(1)</a:t>
            </a:r>
            <a:r>
              <a:rPr lang="zh-CN" altLang="en" dirty="0"/>
              <a:t>，</a:t>
            </a:r>
            <a:r>
              <a:rPr lang="en" altLang="zh-CN" dirty="0" err="1"/>
              <a:t>ArrayContainer</a:t>
            </a:r>
            <a:r>
              <a:rPr lang="zh-CN" altLang="en-US" dirty="0"/>
              <a:t>和</a:t>
            </a:r>
            <a:r>
              <a:rPr lang="en" altLang="zh-CN" dirty="0" err="1"/>
              <a:t>RunContainer</a:t>
            </a:r>
            <a:r>
              <a:rPr lang="zh-CN" altLang="en-US" dirty="0"/>
              <a:t>都需要二分查找，复杂度</a:t>
            </a:r>
            <a:r>
              <a:rPr lang="en" altLang="zh-CN" dirty="0"/>
              <a:t>O(log n) </a:t>
            </a:r>
            <a:r>
              <a:rPr lang="zh-CN" altLang="en-US" dirty="0"/>
              <a:t>，描绘了各</a:t>
            </a:r>
            <a:r>
              <a:rPr lang="en" altLang="zh-CN" dirty="0"/>
              <a:t>Container</a:t>
            </a:r>
            <a:r>
              <a:rPr lang="zh-CN" altLang="en-US" dirty="0"/>
              <a:t>占用空间随数据量的趋</a:t>
            </a:r>
            <a:endParaRPr lang="en-US" altLang="zh-CN" dirty="0"/>
          </a:p>
          <a:p>
            <a:r>
              <a:rPr lang="zh-CN" altLang="en-US" dirty="0"/>
              <a:t>其中， </a:t>
            </a:r>
            <a:r>
              <a:rPr lang="en" altLang="zh-CN" dirty="0" err="1"/>
              <a:t>ArrayContainer</a:t>
            </a:r>
            <a:r>
              <a:rPr lang="zh-CN" altLang="en-US" dirty="0"/>
              <a:t>一直线性增长，在达到</a:t>
            </a:r>
            <a:r>
              <a:rPr lang="en-US" altLang="zh-CN" dirty="0"/>
              <a:t>4096</a:t>
            </a:r>
            <a:r>
              <a:rPr lang="zh-CN" altLang="en-US" dirty="0"/>
              <a:t>后就完全比不上</a:t>
            </a:r>
            <a:r>
              <a:rPr lang="en" altLang="zh-CN" dirty="0" err="1"/>
              <a:t>BitmapContainer</a:t>
            </a:r>
            <a:r>
              <a:rPr lang="zh-CN" altLang="en-US" dirty="0"/>
              <a:t>了 </a:t>
            </a:r>
            <a:r>
              <a:rPr lang="en" altLang="zh-CN" dirty="0" err="1"/>
              <a:t>BitmapContainer</a:t>
            </a:r>
            <a:r>
              <a:rPr lang="zh-CN" altLang="en-US" dirty="0"/>
              <a:t>是一条横线，始终占用</a:t>
            </a:r>
            <a:r>
              <a:rPr lang="en-US" altLang="zh-CN" dirty="0"/>
              <a:t>8</a:t>
            </a:r>
            <a:r>
              <a:rPr lang="en" altLang="zh-CN" dirty="0"/>
              <a:t>kb </a:t>
            </a:r>
            <a:r>
              <a:rPr lang="en" altLang="zh-CN" dirty="0" err="1"/>
              <a:t>RunContainer</a:t>
            </a:r>
            <a:r>
              <a:rPr lang="zh-CN" altLang="en-US" dirty="0"/>
              <a:t>比较奇葩，因为和数据的连续性关系太大，因此只能画出一个上下限范围。不管数据量多少，下限始终是</a:t>
            </a:r>
            <a:r>
              <a:rPr lang="en-US" altLang="zh-CN" dirty="0"/>
              <a:t>4</a:t>
            </a:r>
            <a:r>
              <a:rPr lang="zh-CN" altLang="en-US" dirty="0"/>
              <a:t>字节；上限在最极端的情况下可以达到</a:t>
            </a:r>
            <a:r>
              <a:rPr lang="en-US" altLang="zh-CN" dirty="0"/>
              <a:t>128</a:t>
            </a:r>
            <a:r>
              <a:rPr lang="en" altLang="zh-CN" dirty="0"/>
              <a:t>kb</a:t>
            </a:r>
            <a:r>
              <a:rPr lang="zh-CN" altLang="en" dirty="0"/>
              <a:t>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7210707-94F6-0948-8CB6-216590951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624" y="538164"/>
            <a:ext cx="11882439" cy="515938"/>
          </a:xfrm>
        </p:spPr>
        <p:txBody>
          <a:bodyPr/>
          <a:lstStyle/>
          <a:p>
            <a:r>
              <a:rPr kumimoji="1" lang="en-US" altLang="zh-CN" dirty="0"/>
              <a:t>Container</a:t>
            </a:r>
            <a:r>
              <a:rPr kumimoji="1" lang="zh-CN" altLang="en-US" dirty="0"/>
              <a:t> 性能总结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377F35-80FE-AA46-BC56-55D92B6002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15331C-7384-5D4D-8EA6-893F379BC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4" y="2989076"/>
            <a:ext cx="5553076" cy="359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15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F41FD05-DED7-A849-819A-ABAD4C5D0C6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55625" y="538164"/>
            <a:ext cx="11882438" cy="6088062"/>
          </a:xfrm>
        </p:spPr>
        <p:txBody>
          <a:bodyPr/>
          <a:lstStyle/>
          <a:p>
            <a:pPr marL="0" indent="0">
              <a:buNone/>
            </a:pPr>
            <a:endParaRPr kumimoji="1" lang="en-US" altLang="zh-CN" sz="1600" dirty="0"/>
          </a:p>
          <a:p>
            <a:r>
              <a:rPr kumimoji="1" lang="zh-CN" altLang="en-US" sz="1600" dirty="0"/>
              <a:t>做一个用户画像系统， 实现用户信息的标准化</a:t>
            </a:r>
            <a:endParaRPr kumimoji="1" lang="en-US" altLang="zh-CN" sz="1600" dirty="0"/>
          </a:p>
          <a:p>
            <a:r>
              <a:rPr kumimoji="1" lang="zh-CN" altLang="en-US" sz="1600" dirty="0"/>
              <a:t>用户标签中有社会属性，生活习惯，消费行为等主要信息</a:t>
            </a:r>
            <a:endParaRPr kumimoji="1" lang="en-US" altLang="zh-CN" sz="1600" dirty="0"/>
          </a:p>
          <a:p>
            <a:r>
              <a:rPr kumimoji="1" lang="zh-CN" altLang="en-US" sz="1600" dirty="0"/>
              <a:t>宇航：程序员，有驾照，单身，喜欢健身，男， </a:t>
            </a:r>
            <a:r>
              <a:rPr kumimoji="1" lang="en-US" altLang="zh-CN" sz="1600" dirty="0"/>
              <a:t>90</a:t>
            </a:r>
            <a:r>
              <a:rPr kumimoji="1" lang="zh-CN" altLang="en-US" sz="1600" dirty="0"/>
              <a:t>后， 租房，有车</a:t>
            </a:r>
            <a:endParaRPr kumimoji="1" lang="en-US" altLang="zh-CN" sz="1600" dirty="0"/>
          </a:p>
          <a:p>
            <a:r>
              <a:rPr kumimoji="1" lang="zh-CN" altLang="en-US" sz="1600" dirty="0"/>
              <a:t>传统的方式 </a:t>
            </a:r>
            <a:r>
              <a:rPr kumimoji="1" lang="en-US" altLang="zh-CN" sz="1600" dirty="0"/>
              <a:t>MySQL</a:t>
            </a:r>
            <a:r>
              <a:rPr kumimoji="1" lang="zh-CN" altLang="en-US" sz="1600" dirty="0"/>
              <a:t> 建表：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/>
          </a:p>
          <a:p>
            <a:r>
              <a:rPr kumimoji="1" lang="zh-CN" altLang="en-US" sz="1600" dirty="0"/>
              <a:t>统计</a:t>
            </a:r>
            <a:r>
              <a:rPr kumimoji="1" lang="en-US" altLang="zh-CN" sz="1600" dirty="0"/>
              <a:t>90</a:t>
            </a:r>
            <a:r>
              <a:rPr kumimoji="1" lang="zh-CN" altLang="en-US" sz="1600" dirty="0"/>
              <a:t> 后的程序员个数？</a:t>
            </a:r>
            <a:endParaRPr kumimoji="1" lang="en-US" altLang="zh-CN" sz="1600" dirty="0"/>
          </a:p>
          <a:p>
            <a:r>
              <a:rPr kumimoji="1" lang="en-US" altLang="zh-CN" sz="1600" dirty="0"/>
              <a:t>Select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count(distinct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Name)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form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table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where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age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=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“90</a:t>
            </a:r>
            <a:r>
              <a:rPr kumimoji="1" lang="zh-CN" altLang="en-US" sz="1600" dirty="0"/>
              <a:t>后</a:t>
            </a:r>
            <a:r>
              <a:rPr kumimoji="1" lang="en-US" altLang="zh-CN" sz="1600" dirty="0"/>
              <a:t>”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and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Occupation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=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“</a:t>
            </a:r>
            <a:r>
              <a:rPr kumimoji="1" lang="zh-CN" altLang="en-US" sz="1600" dirty="0"/>
              <a:t>程序员”</a:t>
            </a:r>
            <a:endParaRPr kumimoji="1" lang="en-US" altLang="zh-CN" sz="1600" dirty="0"/>
          </a:p>
          <a:p>
            <a:r>
              <a:rPr kumimoji="1" lang="en-US" altLang="zh-CN" sz="1600" dirty="0"/>
              <a:t>Select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count(distinct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Name)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form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table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where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age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=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“90</a:t>
            </a:r>
            <a:r>
              <a:rPr kumimoji="1" lang="zh-CN" altLang="en-US" sz="1600" dirty="0"/>
              <a:t>后</a:t>
            </a:r>
            <a:r>
              <a:rPr kumimoji="1" lang="en-US" altLang="zh-CN" sz="1600" dirty="0"/>
              <a:t>”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and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Occupation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=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“</a:t>
            </a:r>
            <a:r>
              <a:rPr kumimoji="1" lang="zh-CN" altLang="en-US" sz="1600" dirty="0"/>
              <a:t>程序员” </a:t>
            </a:r>
            <a:r>
              <a:rPr kumimoji="1" lang="en-US" altLang="zh-CN" sz="1600" dirty="0"/>
              <a:t>and</a:t>
            </a:r>
            <a:r>
              <a:rPr kumimoji="1" lang="zh-CN" altLang="en-US" sz="1600" dirty="0"/>
              <a:t> “***</a:t>
            </a:r>
            <a:r>
              <a:rPr kumimoji="1" lang="en-US" altLang="zh-CN" sz="1600" dirty="0"/>
              <a:t>”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=</a:t>
            </a:r>
            <a:r>
              <a:rPr kumimoji="1" lang="zh-CN" altLang="en-US" sz="1600" dirty="0"/>
              <a:t> “***”</a:t>
            </a:r>
            <a:endParaRPr kumimoji="1" lang="en-US" altLang="zh-CN" sz="1600" dirty="0"/>
          </a:p>
          <a:p>
            <a:endParaRPr kumimoji="1" lang="en-US" altLang="zh-CN" sz="16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F69E7CA-DA4E-2D4A-B369-F9D8276A4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1800" dirty="0"/>
              <a:t>为什么使用 </a:t>
            </a:r>
            <a:r>
              <a:rPr kumimoji="1" lang="en-US" altLang="zh-CN" sz="1800" dirty="0"/>
              <a:t>Bitmap</a:t>
            </a:r>
            <a:r>
              <a:rPr kumimoji="1" lang="zh-CN" altLang="en-US" sz="1800" dirty="0"/>
              <a:t>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3069DB-8C43-2246-B071-B98AB76225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45CFA9C-06DC-9147-B4E6-A29FB43B3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812429"/>
              </p:ext>
            </p:extLst>
          </p:nvPr>
        </p:nvGraphicFramePr>
        <p:xfrm>
          <a:off x="843365" y="2416230"/>
          <a:ext cx="9402323" cy="153619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06791">
                  <a:extLst>
                    <a:ext uri="{9D8B030D-6E8A-4147-A177-3AD203B41FA5}">
                      <a16:colId xmlns:a16="http://schemas.microsoft.com/office/drawing/2014/main" val="2857324725"/>
                    </a:ext>
                  </a:extLst>
                </a:gridCol>
                <a:gridCol w="1898883">
                  <a:extLst>
                    <a:ext uri="{9D8B030D-6E8A-4147-A177-3AD203B41FA5}">
                      <a16:colId xmlns:a16="http://schemas.microsoft.com/office/drawing/2014/main" val="1508497882"/>
                    </a:ext>
                  </a:extLst>
                </a:gridCol>
                <a:gridCol w="1898883">
                  <a:extLst>
                    <a:ext uri="{9D8B030D-6E8A-4147-A177-3AD203B41FA5}">
                      <a16:colId xmlns:a16="http://schemas.microsoft.com/office/drawing/2014/main" val="2034661651"/>
                    </a:ext>
                  </a:extLst>
                </a:gridCol>
                <a:gridCol w="1898883">
                  <a:extLst>
                    <a:ext uri="{9D8B030D-6E8A-4147-A177-3AD203B41FA5}">
                      <a16:colId xmlns:a16="http://schemas.microsoft.com/office/drawing/2014/main" val="4063242577"/>
                    </a:ext>
                  </a:extLst>
                </a:gridCol>
                <a:gridCol w="1898883">
                  <a:extLst>
                    <a:ext uri="{9D8B030D-6E8A-4147-A177-3AD203B41FA5}">
                      <a16:colId xmlns:a16="http://schemas.microsoft.com/office/drawing/2014/main" val="2371055653"/>
                    </a:ext>
                  </a:extLst>
                </a:gridCol>
              </a:tblGrid>
              <a:tr h="343393">
                <a:tc>
                  <a:txBody>
                    <a:bodyPr/>
                    <a:lstStyle/>
                    <a:p>
                      <a:r>
                        <a:rPr lang="en-US" altLang="zh-CN" dirty="0"/>
                        <a:t>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Occupation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Phone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32297"/>
                  </a:ext>
                </a:extLst>
              </a:tr>
              <a:tr h="343393">
                <a:tc>
                  <a:txBody>
                    <a:bodyPr/>
                    <a:lstStyle/>
                    <a:p>
                      <a:r>
                        <a:rPr lang="zh-CN" altLang="en-US" dirty="0"/>
                        <a:t>宇航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90</a:t>
                      </a:r>
                      <a:r>
                        <a:rPr lang="zh-CN" altLang="en-US" dirty="0"/>
                        <a:t>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程序员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小米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456550"/>
                  </a:ext>
                </a:extLst>
              </a:tr>
              <a:tr h="343393">
                <a:tc>
                  <a:txBody>
                    <a:bodyPr/>
                    <a:lstStyle/>
                    <a:p>
                      <a:r>
                        <a:rPr lang="zh-CN" altLang="en-US" dirty="0"/>
                        <a:t>肖冉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90</a:t>
                      </a:r>
                      <a:r>
                        <a:rPr lang="zh-CN" altLang="en-US" dirty="0"/>
                        <a:t>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程序员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三星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519103"/>
                  </a:ext>
                </a:extLst>
              </a:tr>
              <a:tr h="343393">
                <a:tc>
                  <a:txBody>
                    <a:bodyPr/>
                    <a:lstStyle/>
                    <a:p>
                      <a:r>
                        <a:rPr lang="zh-CN" altLang="en-US" dirty="0"/>
                        <a:t>田老师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90</a:t>
                      </a:r>
                      <a:r>
                        <a:rPr lang="zh-CN" altLang="en-US" dirty="0"/>
                        <a:t>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程序员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740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苹果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791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731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3D9A51C-FC0B-7745-ABD6-0C8C36C812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55625" y="393539"/>
            <a:ext cx="11882438" cy="613902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 </a:t>
            </a:r>
            <a:r>
              <a:rPr kumimoji="1" lang="zh-CN" altLang="en-US" dirty="0"/>
              <a:t>给定长度是</a:t>
            </a:r>
            <a:r>
              <a:rPr kumimoji="1" lang="en-US" altLang="zh-CN" dirty="0"/>
              <a:t>10</a:t>
            </a:r>
            <a:r>
              <a:rPr kumimoji="1" lang="zh-CN" altLang="en-US" dirty="0"/>
              <a:t>的</a:t>
            </a:r>
            <a:r>
              <a:rPr kumimoji="1" lang="en" altLang="zh-CN" dirty="0"/>
              <a:t>bitmap</a:t>
            </a:r>
            <a:r>
              <a:rPr kumimoji="1" lang="zh-CN" altLang="en" dirty="0"/>
              <a:t>，</a:t>
            </a:r>
            <a:r>
              <a:rPr kumimoji="1" lang="zh-CN" altLang="en-US" dirty="0"/>
              <a:t>每一个</a:t>
            </a:r>
            <a:r>
              <a:rPr kumimoji="1" lang="en" altLang="zh-CN" dirty="0"/>
              <a:t>bit</a:t>
            </a:r>
            <a:r>
              <a:rPr kumimoji="1" lang="zh-CN" altLang="en-US" dirty="0"/>
              <a:t>位分别对应着从</a:t>
            </a:r>
            <a:r>
              <a:rPr kumimoji="1" lang="en-US" altLang="zh-CN" dirty="0"/>
              <a:t>0</a:t>
            </a:r>
            <a:r>
              <a:rPr kumimoji="1" lang="zh-CN" altLang="en-US" dirty="0"/>
              <a:t>到</a:t>
            </a:r>
            <a:r>
              <a:rPr kumimoji="1" lang="en-US" altLang="zh-CN" dirty="0"/>
              <a:t>9</a:t>
            </a:r>
            <a:r>
              <a:rPr kumimoji="1" lang="zh-CN" altLang="en-US" dirty="0"/>
              <a:t>的</a:t>
            </a:r>
            <a:r>
              <a:rPr kumimoji="1" lang="en-US" altLang="zh-CN" dirty="0"/>
              <a:t>10</a:t>
            </a:r>
            <a:r>
              <a:rPr kumimoji="1" lang="zh-CN" altLang="en-US" dirty="0"/>
              <a:t>个整型数。此时</a:t>
            </a:r>
            <a:r>
              <a:rPr kumimoji="1" lang="en" altLang="zh-CN" dirty="0"/>
              <a:t>bitmap</a:t>
            </a:r>
            <a:r>
              <a:rPr kumimoji="1" lang="zh-CN" altLang="en-US" dirty="0"/>
              <a:t>的所有位都是</a:t>
            </a:r>
            <a:r>
              <a:rPr kumimoji="1" lang="en-US" altLang="zh-CN" dirty="0"/>
              <a:t>0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把整型数</a:t>
            </a:r>
            <a:r>
              <a:rPr lang="en-US" altLang="zh-CN" dirty="0"/>
              <a:t>4</a:t>
            </a:r>
            <a:r>
              <a:rPr lang="zh-CN" altLang="en-US" dirty="0"/>
              <a:t>存入</a:t>
            </a:r>
            <a:r>
              <a:rPr lang="en" altLang="zh-CN" dirty="0"/>
              <a:t>bitmap</a:t>
            </a:r>
            <a:r>
              <a:rPr lang="zh-CN" altLang="en" dirty="0"/>
              <a:t>，</a:t>
            </a:r>
            <a:r>
              <a:rPr lang="zh-CN" altLang="en-US" dirty="0"/>
              <a:t>对应存储的位置就是下标为</a:t>
            </a:r>
            <a:r>
              <a:rPr lang="en-US" altLang="zh-CN" dirty="0"/>
              <a:t>4</a:t>
            </a:r>
            <a:r>
              <a:rPr lang="zh-CN" altLang="en-US" dirty="0"/>
              <a:t>的位置，将此</a:t>
            </a:r>
            <a:r>
              <a:rPr lang="en" altLang="zh-CN" dirty="0"/>
              <a:t>bit</a:t>
            </a:r>
            <a:r>
              <a:rPr lang="zh-CN" altLang="en-US" dirty="0"/>
              <a:t>置为</a:t>
            </a:r>
            <a:r>
              <a:rPr lang="en-US" altLang="zh-CN" dirty="0"/>
              <a:t>1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把整型数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存入</a:t>
            </a:r>
            <a:r>
              <a:rPr lang="en" altLang="zh-CN" dirty="0"/>
              <a:t>bitmap</a:t>
            </a:r>
            <a:r>
              <a:rPr lang="zh-CN" altLang="en-US" dirty="0"/>
              <a:t>，将此</a:t>
            </a:r>
            <a:r>
              <a:rPr lang="en" altLang="zh-CN" dirty="0"/>
              <a:t>bit</a:t>
            </a:r>
            <a:r>
              <a:rPr lang="zh-CN" altLang="en-US" dirty="0"/>
              <a:t>置为</a:t>
            </a:r>
            <a:r>
              <a:rPr lang="en-US" altLang="zh-CN" dirty="0"/>
              <a:t>1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C4253B-0F95-4745-92A5-7F91D89628D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07CC3F-2385-F247-A9E6-CD5604FE3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09" y="936403"/>
            <a:ext cx="5623135" cy="571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4F081A-674F-5C49-8E6D-C86F024E5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08" y="2076554"/>
            <a:ext cx="5623135" cy="571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6B5183-48DE-4F4C-8A64-099F63539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08" y="3190918"/>
            <a:ext cx="5540259" cy="584200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A8D7232-AF9C-3240-B334-4533667DC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629712"/>
              </p:ext>
            </p:extLst>
          </p:nvPr>
        </p:nvGraphicFramePr>
        <p:xfrm>
          <a:off x="1008843" y="4228274"/>
          <a:ext cx="6890250" cy="153619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78050">
                  <a:extLst>
                    <a:ext uri="{9D8B030D-6E8A-4147-A177-3AD203B41FA5}">
                      <a16:colId xmlns:a16="http://schemas.microsoft.com/office/drawing/2014/main" val="1960857639"/>
                    </a:ext>
                  </a:extLst>
                </a:gridCol>
                <a:gridCol w="1378050">
                  <a:extLst>
                    <a:ext uri="{9D8B030D-6E8A-4147-A177-3AD203B41FA5}">
                      <a16:colId xmlns:a16="http://schemas.microsoft.com/office/drawing/2014/main" val="813997181"/>
                    </a:ext>
                  </a:extLst>
                </a:gridCol>
                <a:gridCol w="1378050">
                  <a:extLst>
                    <a:ext uri="{9D8B030D-6E8A-4147-A177-3AD203B41FA5}">
                      <a16:colId xmlns:a16="http://schemas.microsoft.com/office/drawing/2014/main" val="4288507647"/>
                    </a:ext>
                  </a:extLst>
                </a:gridCol>
                <a:gridCol w="1378050">
                  <a:extLst>
                    <a:ext uri="{9D8B030D-6E8A-4147-A177-3AD203B41FA5}">
                      <a16:colId xmlns:a16="http://schemas.microsoft.com/office/drawing/2014/main" val="2499333293"/>
                    </a:ext>
                  </a:extLst>
                </a:gridCol>
                <a:gridCol w="1378050">
                  <a:extLst>
                    <a:ext uri="{9D8B030D-6E8A-4147-A177-3AD203B41FA5}">
                      <a16:colId xmlns:a16="http://schemas.microsoft.com/office/drawing/2014/main" val="898602310"/>
                    </a:ext>
                  </a:extLst>
                </a:gridCol>
              </a:tblGrid>
              <a:tr h="353993">
                <a:tc>
                  <a:txBody>
                    <a:bodyPr/>
                    <a:lstStyle/>
                    <a:p>
                      <a:r>
                        <a:rPr lang="en-US" altLang="zh-C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Ocupation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Phone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71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90</a:t>
                      </a:r>
                      <a:r>
                        <a:rPr lang="zh-CN" altLang="en-US" dirty="0"/>
                        <a:t>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程序员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苹果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062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90</a:t>
                      </a:r>
                      <a:r>
                        <a:rPr lang="zh-CN" altLang="en-US" dirty="0"/>
                        <a:t>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程序员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小米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224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r>
                        <a:rPr lang="zh-CN" altLang="en-US" dirty="0"/>
                        <a:t>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学生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华为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719050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3BF387B-7313-174B-87AE-CA54B22FA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84328"/>
              </p:ext>
            </p:extLst>
          </p:nvPr>
        </p:nvGraphicFramePr>
        <p:xfrm>
          <a:off x="8352311" y="3652837"/>
          <a:ext cx="3959764" cy="115214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79882">
                  <a:extLst>
                    <a:ext uri="{9D8B030D-6E8A-4147-A177-3AD203B41FA5}">
                      <a16:colId xmlns:a16="http://schemas.microsoft.com/office/drawing/2014/main" val="1283558894"/>
                    </a:ext>
                  </a:extLst>
                </a:gridCol>
                <a:gridCol w="1979882">
                  <a:extLst>
                    <a:ext uri="{9D8B030D-6E8A-4147-A177-3AD203B41FA5}">
                      <a16:colId xmlns:a16="http://schemas.microsoft.com/office/drawing/2014/main" val="5405429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/>
                        <a:t>Sex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Bitmap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957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85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661468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8AB0DA92-8BBE-5C49-8EF5-07F574BE7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765492"/>
              </p:ext>
            </p:extLst>
          </p:nvPr>
        </p:nvGraphicFramePr>
        <p:xfrm>
          <a:off x="8352311" y="5183919"/>
          <a:ext cx="3959764" cy="115214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79882">
                  <a:extLst>
                    <a:ext uri="{9D8B030D-6E8A-4147-A177-3AD203B41FA5}">
                      <a16:colId xmlns:a16="http://schemas.microsoft.com/office/drawing/2014/main" val="3706575210"/>
                    </a:ext>
                  </a:extLst>
                </a:gridCol>
                <a:gridCol w="1979882">
                  <a:extLst>
                    <a:ext uri="{9D8B030D-6E8A-4147-A177-3AD203B41FA5}">
                      <a16:colId xmlns:a16="http://schemas.microsoft.com/office/drawing/2014/main" val="2374801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Bitmap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588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90</a:t>
                      </a:r>
                      <a:r>
                        <a:rPr lang="zh-CN" altLang="en-US" dirty="0"/>
                        <a:t>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144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00</a:t>
                      </a:r>
                      <a:r>
                        <a:rPr lang="zh-CN" altLang="en-US" dirty="0"/>
                        <a:t>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513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843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400896E-F702-5249-8F1E-C1E04CB0FDC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55625" y="297455"/>
            <a:ext cx="11882438" cy="6235107"/>
          </a:xfrm>
        </p:spPr>
        <p:txBody>
          <a:bodyPr/>
          <a:lstStyle/>
          <a:p>
            <a:pPr marL="457200" indent="-457200">
              <a:buAutoNum type="arabicPeriod" startAt="5"/>
            </a:pPr>
            <a:r>
              <a:rPr kumimoji="1" lang="zh-CN" altLang="en-US" dirty="0"/>
              <a:t>当我们查找苹果用户的程序员的时候</a:t>
            </a:r>
            <a:endParaRPr kumimoji="1" lang="en-US" altLang="zh-CN" dirty="0"/>
          </a:p>
          <a:p>
            <a:pPr marL="457200" indent="-457200">
              <a:buAutoNum type="arabicPeriod" startAt="5"/>
            </a:pPr>
            <a:endParaRPr kumimoji="1" lang="en-US" altLang="zh-CN" dirty="0"/>
          </a:p>
          <a:p>
            <a:pPr marL="457200" indent="-457200">
              <a:buAutoNum type="arabicPeriod" startAt="5"/>
            </a:pPr>
            <a:endParaRPr kumimoji="1" lang="en-US" altLang="zh-CN" dirty="0"/>
          </a:p>
          <a:p>
            <a:pPr marL="457200" indent="-457200">
              <a:buAutoNum type="arabicPeriod" startAt="5"/>
            </a:pPr>
            <a:endParaRPr kumimoji="1" lang="en-US" altLang="zh-CN" dirty="0"/>
          </a:p>
          <a:p>
            <a:pPr marL="457200" indent="-457200">
              <a:buAutoNum type="arabicPeriod" startAt="5"/>
            </a:pPr>
            <a:endParaRPr kumimoji="1" lang="en-US" altLang="zh-CN" dirty="0"/>
          </a:p>
          <a:p>
            <a:pPr marL="457200" indent="-457200">
              <a:buAutoNum type="arabicPeriod" startAt="5"/>
            </a:pPr>
            <a:endParaRPr kumimoji="1" lang="en-US" altLang="zh-CN" dirty="0"/>
          </a:p>
          <a:p>
            <a:pPr marL="457200" indent="-457200">
              <a:buAutoNum type="arabicPeriod" startAt="5"/>
            </a:pPr>
            <a:endParaRPr kumimoji="1" lang="en-US" altLang="zh-CN" dirty="0"/>
          </a:p>
          <a:p>
            <a:pPr marL="457200" indent="-457200">
              <a:buAutoNum type="arabicPeriod" startAt="5"/>
            </a:pPr>
            <a:endParaRPr kumimoji="1" lang="en-US" altLang="zh-CN" dirty="0"/>
          </a:p>
          <a:p>
            <a:pPr marL="457200" indent="-457200">
              <a:buAutoNum type="arabicPeriod" startAt="5"/>
            </a:pPr>
            <a:endParaRPr kumimoji="1" lang="en-US" altLang="zh-CN" dirty="0"/>
          </a:p>
          <a:p>
            <a:pPr marL="457200" indent="-457200">
              <a:buAutoNum type="arabicPeriod" startAt="5"/>
            </a:pPr>
            <a:endParaRPr kumimoji="1" lang="en-US" altLang="zh-CN" dirty="0"/>
          </a:p>
          <a:p>
            <a:pPr marL="457200" indent="-457200">
              <a:buAutoNum type="arabicPeriod" startAt="5"/>
            </a:pPr>
            <a:endParaRPr kumimoji="1" lang="en-US" altLang="zh-CN" dirty="0"/>
          </a:p>
          <a:p>
            <a:pPr marL="457200" indent="-457200">
              <a:buAutoNum type="arabicPeriod" startAt="5"/>
            </a:pPr>
            <a:endParaRPr kumimoji="1" lang="en-US" altLang="zh-CN" dirty="0"/>
          </a:p>
          <a:p>
            <a:pPr marL="457200" indent="-457200">
              <a:buAutoNum type="arabicPeriod" startAt="5"/>
            </a:pPr>
            <a:r>
              <a:rPr lang="zh-CN" altLang="en-US" dirty="0"/>
              <a:t>在大数据处理和应用场景中经常需要从亿级，或十亿级会员中搜索出符合特定标签的会员</a:t>
            </a:r>
            <a:r>
              <a:rPr lang="en-US" altLang="zh-CN" dirty="0"/>
              <a:t>.</a:t>
            </a:r>
            <a:r>
              <a:rPr lang="zh-CN" altLang="en-US" dirty="0"/>
              <a:t>都会使用 </a:t>
            </a:r>
            <a:r>
              <a:rPr lang="en" altLang="zh-CN" dirty="0"/>
              <a:t>HBase </a:t>
            </a:r>
            <a:r>
              <a:rPr lang="zh-CN" altLang="en-US" dirty="0"/>
              <a:t>或者 </a:t>
            </a:r>
            <a:r>
              <a:rPr lang="en" altLang="zh-CN" dirty="0"/>
              <a:t>Hive + Hadoop </a:t>
            </a:r>
            <a:r>
              <a:rPr lang="zh-CN" altLang="en-US" dirty="0"/>
              <a:t>的方式，这样的方式查询效率比较慢</a:t>
            </a:r>
            <a:r>
              <a:rPr lang="en-US" altLang="zh-CN" dirty="0"/>
              <a:t>.</a:t>
            </a:r>
            <a:r>
              <a:rPr lang="zh-CN" altLang="en-US" dirty="0"/>
              <a:t> 比较好的方案</a:t>
            </a:r>
            <a:r>
              <a:rPr lang="en" altLang="zh-CN" b="1" dirty="0"/>
              <a:t>Greenplum</a:t>
            </a:r>
            <a:r>
              <a:rPr lang="en" altLang="zh-CN" dirty="0"/>
              <a:t> + </a:t>
            </a:r>
            <a:r>
              <a:rPr lang="en" altLang="zh-CN" b="1" dirty="0" err="1"/>
              <a:t>Roaringbitmap</a:t>
            </a:r>
            <a:r>
              <a:rPr lang="en" altLang="zh-CN" dirty="0"/>
              <a:t> </a:t>
            </a:r>
            <a:r>
              <a:rPr lang="zh-CN" altLang="en-US" dirty="0"/>
              <a:t>的组合使用方案，</a:t>
            </a:r>
            <a:r>
              <a:rPr lang="zh-CN" altLang="en-US" b="1" dirty="0"/>
              <a:t>亿级甚至十亿级会员标签</a:t>
            </a:r>
            <a:r>
              <a:rPr lang="zh-CN" altLang="en-US" dirty="0"/>
              <a:t>的条件下很快查询出结果</a:t>
            </a:r>
            <a:r>
              <a:rPr lang="en-US" altLang="zh-CN" dirty="0"/>
              <a:t>.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76578B-A898-4944-99E7-9145D0945F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6BE2C8-2C5B-1E4F-9086-986C91AA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4" y="855546"/>
            <a:ext cx="6043479" cy="384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20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3C3C3C"/>
      </a:dk1>
      <a:lt1>
        <a:sysClr val="window" lastClr="FFFFFF"/>
      </a:lt1>
      <a:dk2>
        <a:srgbClr val="2D416E"/>
      </a:dk2>
      <a:lt2>
        <a:srgbClr val="2D8CF0"/>
      </a:lt2>
      <a:accent1>
        <a:srgbClr val="2DF5BE"/>
      </a:accent1>
      <a:accent2>
        <a:srgbClr val="00645A"/>
      </a:accent2>
      <a:accent3>
        <a:srgbClr val="32D2DC"/>
      </a:accent3>
      <a:accent4>
        <a:srgbClr val="0A6482"/>
      </a:accent4>
      <a:accent5>
        <a:srgbClr val="FAC832"/>
      </a:accent5>
      <a:accent6>
        <a:srgbClr val="C86414"/>
      </a:accent6>
      <a:hlink>
        <a:srgbClr val="F0556E"/>
      </a:hlink>
      <a:folHlink>
        <a:srgbClr val="9B1E3C"/>
      </a:folHlink>
    </a:clrScheme>
    <a:fontScheme name="TD官方字体">
      <a:majorFont>
        <a:latin typeface="Harmonia Sans Pro"/>
        <a:ea typeface="汉仪旗黑-70S"/>
        <a:cs typeface=""/>
      </a:majorFont>
      <a:minorFont>
        <a:latin typeface="Harmonia Sans Pro Light"/>
        <a:ea typeface="汉仪旗黑-50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15174</TotalTime>
  <Words>1922</Words>
  <Application>Microsoft Macintosh PowerPoint</Application>
  <PresentationFormat>自定义</PresentationFormat>
  <Paragraphs>196</Paragraphs>
  <Slides>13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汉仪旗黑-50S Light</vt:lpstr>
      <vt:lpstr>Harmonia Sans Pro</vt:lpstr>
      <vt:lpstr>Harmonia Sans Pro Cyr</vt:lpstr>
      <vt:lpstr>Harmonia Sans Pro Light</vt:lpstr>
      <vt:lpstr>Arial</vt:lpstr>
      <vt:lpstr>Calibri</vt:lpstr>
      <vt:lpstr>Verdana</vt:lpstr>
      <vt:lpstr>Office Theme</vt:lpstr>
      <vt:lpstr>PowerPoint 演示文稿</vt:lpstr>
      <vt:lpstr>什么是Bitmap?</vt:lpstr>
      <vt:lpstr>Bitmap 优化</vt:lpstr>
      <vt:lpstr>RoaringBitmap</vt:lpstr>
      <vt:lpstr>PowerPoint 演示文稿</vt:lpstr>
      <vt:lpstr>Container 性能总结 </vt:lpstr>
      <vt:lpstr>为什么使用 Bitmap？</vt:lpstr>
      <vt:lpstr>PowerPoint 演示文稿</vt:lpstr>
      <vt:lpstr>PowerPoint 演示文稿</vt:lpstr>
      <vt:lpstr>Bitmap 在项目中的应用 </vt:lpstr>
      <vt:lpstr>Bitmap 在项目中的应用</vt:lpstr>
      <vt:lpstr>项目中的具体实现</vt:lpstr>
      <vt:lpstr>PowerPoint 演示文稿</vt:lpstr>
    </vt:vector>
  </TitlesOfParts>
  <Company>Publicis Groupe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主标题微软雅黑 54pt</dc:title>
  <dc:creator>Dan Liu</dc:creator>
  <cp:lastModifiedBy>tengyun tianxia</cp:lastModifiedBy>
  <cp:revision>413</cp:revision>
  <dcterms:created xsi:type="dcterms:W3CDTF">2016-12-12T01:06:00Z</dcterms:created>
  <dcterms:modified xsi:type="dcterms:W3CDTF">2019-10-30T12:03:10Z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  <property fmtid="{D5CDD505-2E9C-101B-9397-08002B2CF9AE}" pid="3" name="KSOProductBuildVer">
    <vt:lpwstr>2052-11.1.0.8612</vt:lpwstr>
  </property>
</Properties>
</file>